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4856" r:id="rId5"/>
    <p:sldMasterId id="2147484857" r:id="rId6"/>
    <p:sldMasterId id="2147485109" r:id="rId7"/>
    <p:sldMasterId id="2147485111" r:id="rId8"/>
    <p:sldMasterId id="2147485110" r:id="rId9"/>
    <p:sldMasterId id="2147483684" r:id="rId10"/>
    <p:sldMasterId id="2147483660" r:id="rId11"/>
  </p:sldMasterIdLst>
  <p:notesMasterIdLst>
    <p:notesMasterId r:id="rId36"/>
  </p:notesMasterIdLst>
  <p:handoutMasterIdLst>
    <p:handoutMasterId r:id="rId37"/>
  </p:handoutMasterIdLst>
  <p:sldIdLst>
    <p:sldId id="273" r:id="rId12"/>
    <p:sldId id="281" r:id="rId13"/>
    <p:sldId id="327" r:id="rId14"/>
    <p:sldId id="325" r:id="rId15"/>
    <p:sldId id="330" r:id="rId16"/>
    <p:sldId id="293" r:id="rId17"/>
    <p:sldId id="286" r:id="rId18"/>
    <p:sldId id="294" r:id="rId19"/>
    <p:sldId id="295" r:id="rId20"/>
    <p:sldId id="298" r:id="rId21"/>
    <p:sldId id="329" r:id="rId22"/>
    <p:sldId id="321" r:id="rId23"/>
    <p:sldId id="322" r:id="rId24"/>
    <p:sldId id="323" r:id="rId25"/>
    <p:sldId id="301" r:id="rId26"/>
    <p:sldId id="309" r:id="rId27"/>
    <p:sldId id="328" r:id="rId28"/>
    <p:sldId id="318" r:id="rId29"/>
    <p:sldId id="314" r:id="rId30"/>
    <p:sldId id="315" r:id="rId31"/>
    <p:sldId id="331" r:id="rId32"/>
    <p:sldId id="326" r:id="rId33"/>
    <p:sldId id="310" r:id="rId34"/>
    <p:sldId id="266" r:id="rId35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65" d="100"/>
          <a:sy n="65" d="100"/>
        </p:scale>
        <p:origin x="125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440"/>
    </p:cViewPr>
  </p:sorterViewPr>
  <p:notesViewPr>
    <p:cSldViewPr>
      <p:cViewPr varScale="1">
        <p:scale>
          <a:sx n="51" d="100"/>
          <a:sy n="51" d="100"/>
        </p:scale>
        <p:origin x="2572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56415-F2EF-4789-8278-599B8FB16A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E4E13B-7BDD-415D-A093-B302AB13B5CF}">
      <dgm:prSet phldrT="[Text]"/>
      <dgm:spPr/>
      <dgm:t>
        <a:bodyPr/>
        <a:lstStyle/>
        <a:p>
          <a:r>
            <a:rPr lang="en-US" dirty="0"/>
            <a:t>Physical Health</a:t>
          </a:r>
        </a:p>
      </dgm:t>
    </dgm:pt>
    <dgm:pt modelId="{4227B493-CB00-4992-99C4-98F12CA7AD2A}" type="parTrans" cxnId="{C34D7484-6E72-4F5F-AC6B-D79B3EBE52B8}">
      <dgm:prSet/>
      <dgm:spPr/>
      <dgm:t>
        <a:bodyPr/>
        <a:lstStyle/>
        <a:p>
          <a:endParaRPr lang="en-US"/>
        </a:p>
      </dgm:t>
    </dgm:pt>
    <dgm:pt modelId="{31D944F2-589A-425C-99F0-142CF2EB56E0}" type="sibTrans" cxnId="{C34D7484-6E72-4F5F-AC6B-D79B3EBE52B8}">
      <dgm:prSet/>
      <dgm:spPr/>
      <dgm:t>
        <a:bodyPr/>
        <a:lstStyle/>
        <a:p>
          <a:endParaRPr lang="en-US"/>
        </a:p>
      </dgm:t>
    </dgm:pt>
    <dgm:pt modelId="{677764E0-EDD2-46FA-84EF-1F38A4ADF79E}">
      <dgm:prSet phldrT="[Text]"/>
      <dgm:spPr/>
      <dgm:t>
        <a:bodyPr/>
        <a:lstStyle/>
        <a:p>
          <a:r>
            <a:rPr lang="en-US" dirty="0"/>
            <a:t>Physical function</a:t>
          </a:r>
        </a:p>
      </dgm:t>
    </dgm:pt>
    <dgm:pt modelId="{1E08C494-7420-4F60-9AF6-A1DEC8E682E8}" type="parTrans" cxnId="{EF17386C-E75F-4B92-8E06-8F93D5249555}">
      <dgm:prSet/>
      <dgm:spPr/>
      <dgm:t>
        <a:bodyPr/>
        <a:lstStyle/>
        <a:p>
          <a:endParaRPr lang="en-US"/>
        </a:p>
      </dgm:t>
    </dgm:pt>
    <dgm:pt modelId="{AE99255F-3735-402E-81AD-0BADBFC33778}" type="sibTrans" cxnId="{EF17386C-E75F-4B92-8E06-8F93D5249555}">
      <dgm:prSet/>
      <dgm:spPr/>
      <dgm:t>
        <a:bodyPr/>
        <a:lstStyle/>
        <a:p>
          <a:endParaRPr lang="en-US"/>
        </a:p>
      </dgm:t>
    </dgm:pt>
    <dgm:pt modelId="{988E2096-1468-4C9D-8D78-64D278BF07BC}">
      <dgm:prSet phldrT="[Text]"/>
      <dgm:spPr/>
      <dgm:t>
        <a:bodyPr/>
        <a:lstStyle/>
        <a:p>
          <a:r>
            <a:rPr lang="en-US" u="sng" dirty="0">
              <a:highlight>
                <a:srgbClr val="FFFF00"/>
              </a:highlight>
            </a:rPr>
            <a:t>Pain</a:t>
          </a:r>
        </a:p>
      </dgm:t>
    </dgm:pt>
    <dgm:pt modelId="{F3193DB0-C01D-42A4-A72B-838F7689686D}" type="parTrans" cxnId="{45428979-E735-4AA1-9D4E-4993353F84D2}">
      <dgm:prSet/>
      <dgm:spPr/>
      <dgm:t>
        <a:bodyPr/>
        <a:lstStyle/>
        <a:p>
          <a:endParaRPr lang="en-US"/>
        </a:p>
      </dgm:t>
    </dgm:pt>
    <dgm:pt modelId="{D7DFB677-B831-44D5-B1ED-4887A73D20C3}" type="sibTrans" cxnId="{45428979-E735-4AA1-9D4E-4993353F84D2}">
      <dgm:prSet/>
      <dgm:spPr/>
      <dgm:t>
        <a:bodyPr/>
        <a:lstStyle/>
        <a:p>
          <a:endParaRPr lang="en-US"/>
        </a:p>
      </dgm:t>
    </dgm:pt>
    <dgm:pt modelId="{6E90C73C-C24E-4608-B45D-1B994C2F1E85}">
      <dgm:prSet phldrT="[Text]"/>
      <dgm:spPr/>
      <dgm:t>
        <a:bodyPr/>
        <a:lstStyle/>
        <a:p>
          <a:r>
            <a:rPr lang="en-US" dirty="0"/>
            <a:t>Mental Health</a:t>
          </a:r>
        </a:p>
      </dgm:t>
    </dgm:pt>
    <dgm:pt modelId="{7C8C21AA-0E1C-453F-AA01-2BA529C89777}" type="parTrans" cxnId="{D26EFA2E-C247-4261-9425-771BEB628E59}">
      <dgm:prSet/>
      <dgm:spPr/>
      <dgm:t>
        <a:bodyPr/>
        <a:lstStyle/>
        <a:p>
          <a:endParaRPr lang="en-US"/>
        </a:p>
      </dgm:t>
    </dgm:pt>
    <dgm:pt modelId="{55BC2DA9-66D8-42C3-B1AF-9791DB1BF1B8}" type="sibTrans" cxnId="{D26EFA2E-C247-4261-9425-771BEB628E59}">
      <dgm:prSet/>
      <dgm:spPr/>
      <dgm:t>
        <a:bodyPr/>
        <a:lstStyle/>
        <a:p>
          <a:endParaRPr lang="en-US"/>
        </a:p>
      </dgm:t>
    </dgm:pt>
    <dgm:pt modelId="{ACA0498E-FD9C-4FF3-BE19-EAE2958199B5}">
      <dgm:prSet phldrT="[Text]"/>
      <dgm:spPr/>
      <dgm:t>
        <a:bodyPr/>
        <a:lstStyle/>
        <a:p>
          <a:r>
            <a:rPr lang="en-US" u="sng" dirty="0"/>
            <a:t>Emotional distress</a:t>
          </a:r>
        </a:p>
      </dgm:t>
    </dgm:pt>
    <dgm:pt modelId="{5D77A92A-BAD0-4306-8BB3-2A5074F9EB73}" type="parTrans" cxnId="{84E256FF-3B71-449F-A48C-03142425E03F}">
      <dgm:prSet/>
      <dgm:spPr/>
      <dgm:t>
        <a:bodyPr/>
        <a:lstStyle/>
        <a:p>
          <a:endParaRPr lang="en-US"/>
        </a:p>
      </dgm:t>
    </dgm:pt>
    <dgm:pt modelId="{43AF42E2-9E5A-4FDD-8B58-EF56B188BAB6}" type="sibTrans" cxnId="{84E256FF-3B71-449F-A48C-03142425E03F}">
      <dgm:prSet/>
      <dgm:spPr/>
      <dgm:t>
        <a:bodyPr/>
        <a:lstStyle/>
        <a:p>
          <a:endParaRPr lang="en-US"/>
        </a:p>
      </dgm:t>
    </dgm:pt>
    <dgm:pt modelId="{411D4E49-3BA8-420C-9F35-9744A0FA59B7}">
      <dgm:prSet phldrT="[Text]"/>
      <dgm:spPr/>
      <dgm:t>
        <a:bodyPr/>
        <a:lstStyle/>
        <a:p>
          <a:r>
            <a:rPr lang="en-US" dirty="0"/>
            <a:t>Anxiety</a:t>
          </a:r>
        </a:p>
      </dgm:t>
    </dgm:pt>
    <dgm:pt modelId="{77D48169-06B3-4B4A-BD38-AD5BBD7B2BC5}" type="parTrans" cxnId="{BB88B2C6-27EC-4907-B72C-243F27BB89DE}">
      <dgm:prSet/>
      <dgm:spPr/>
      <dgm:t>
        <a:bodyPr/>
        <a:lstStyle/>
        <a:p>
          <a:endParaRPr lang="en-US"/>
        </a:p>
      </dgm:t>
    </dgm:pt>
    <dgm:pt modelId="{1E0F1FD5-8A2E-415E-8C36-AB1F54755725}" type="sibTrans" cxnId="{BB88B2C6-27EC-4907-B72C-243F27BB89DE}">
      <dgm:prSet/>
      <dgm:spPr/>
      <dgm:t>
        <a:bodyPr/>
        <a:lstStyle/>
        <a:p>
          <a:endParaRPr lang="en-US"/>
        </a:p>
      </dgm:t>
    </dgm:pt>
    <dgm:pt modelId="{A0C119EC-6C1A-4A39-8F80-D7863AF28CC0}">
      <dgm:prSet phldrT="[Text]"/>
      <dgm:spPr/>
      <dgm:t>
        <a:bodyPr/>
        <a:lstStyle/>
        <a:p>
          <a:r>
            <a:rPr lang="en-US" dirty="0"/>
            <a:t>Social Health</a:t>
          </a:r>
        </a:p>
      </dgm:t>
    </dgm:pt>
    <dgm:pt modelId="{478F4641-7C19-4566-8483-651BAD302B66}" type="parTrans" cxnId="{4A02DC3E-A789-453D-A4E4-E17DAA2252B1}">
      <dgm:prSet/>
      <dgm:spPr/>
      <dgm:t>
        <a:bodyPr/>
        <a:lstStyle/>
        <a:p>
          <a:endParaRPr lang="en-US"/>
        </a:p>
      </dgm:t>
    </dgm:pt>
    <dgm:pt modelId="{E4AC9BAD-9FC1-434F-A7D5-EFFC93D8A4CC}" type="sibTrans" cxnId="{4A02DC3E-A789-453D-A4E4-E17DAA2252B1}">
      <dgm:prSet/>
      <dgm:spPr/>
      <dgm:t>
        <a:bodyPr/>
        <a:lstStyle/>
        <a:p>
          <a:endParaRPr lang="en-US"/>
        </a:p>
      </dgm:t>
    </dgm:pt>
    <dgm:pt modelId="{3498EEB2-BFA6-419E-AF69-B5214188D765}">
      <dgm:prSet phldrT="[Text]"/>
      <dgm:spPr/>
      <dgm:t>
        <a:bodyPr/>
        <a:lstStyle/>
        <a:p>
          <a:r>
            <a:rPr lang="en-US" dirty="0"/>
            <a:t>Ability to participate in social roles &amp; activities</a:t>
          </a:r>
        </a:p>
      </dgm:t>
    </dgm:pt>
    <dgm:pt modelId="{EB8EA5E8-0D28-4BF9-A280-0A4AF5297378}" type="parTrans" cxnId="{F9970D39-52A8-4E02-914F-7FBA529F2D73}">
      <dgm:prSet/>
      <dgm:spPr/>
      <dgm:t>
        <a:bodyPr/>
        <a:lstStyle/>
        <a:p>
          <a:endParaRPr lang="en-US"/>
        </a:p>
      </dgm:t>
    </dgm:pt>
    <dgm:pt modelId="{177A5BD8-64A8-4EED-B715-6D195F2500F1}" type="sibTrans" cxnId="{F9970D39-52A8-4E02-914F-7FBA529F2D73}">
      <dgm:prSet/>
      <dgm:spPr/>
      <dgm:t>
        <a:bodyPr/>
        <a:lstStyle/>
        <a:p>
          <a:endParaRPr lang="en-US"/>
        </a:p>
      </dgm:t>
    </dgm:pt>
    <dgm:pt modelId="{32596928-56B6-47C2-9743-E0864FD68E27}">
      <dgm:prSet phldrT="[Text]"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Intensity</a:t>
          </a:r>
        </a:p>
      </dgm:t>
    </dgm:pt>
    <dgm:pt modelId="{FBCED8B4-BD7C-4E34-94BB-20E77519439A}" type="parTrans" cxnId="{502248D6-688D-4117-AF0B-52BB5215F7DE}">
      <dgm:prSet/>
      <dgm:spPr/>
      <dgm:t>
        <a:bodyPr/>
        <a:lstStyle/>
        <a:p>
          <a:endParaRPr lang="en-US"/>
        </a:p>
      </dgm:t>
    </dgm:pt>
    <dgm:pt modelId="{D930FE97-8AFD-4241-AC79-FC699593610D}" type="sibTrans" cxnId="{502248D6-688D-4117-AF0B-52BB5215F7DE}">
      <dgm:prSet/>
      <dgm:spPr/>
      <dgm:t>
        <a:bodyPr/>
        <a:lstStyle/>
        <a:p>
          <a:endParaRPr lang="en-US"/>
        </a:p>
      </dgm:t>
    </dgm:pt>
    <dgm:pt modelId="{6FD33308-2B58-418F-9C62-0849BEDCA6AF}">
      <dgm:prSet phldrT="[Text]"/>
      <dgm:spPr/>
      <dgm:t>
        <a:bodyPr/>
        <a:lstStyle/>
        <a:p>
          <a:endParaRPr lang="en-US" dirty="0"/>
        </a:p>
      </dgm:t>
    </dgm:pt>
    <dgm:pt modelId="{536315A0-9ABA-4FF3-BFEA-2AD24C279EC8}" type="parTrans" cxnId="{F5B3DF4C-EAFC-4519-BA2C-4DA6C3CE5EE9}">
      <dgm:prSet/>
      <dgm:spPr/>
      <dgm:t>
        <a:bodyPr/>
        <a:lstStyle/>
        <a:p>
          <a:endParaRPr lang="en-US"/>
        </a:p>
      </dgm:t>
    </dgm:pt>
    <dgm:pt modelId="{8775D20D-8E99-495D-86EB-23812E0CA48F}" type="sibTrans" cxnId="{F5B3DF4C-EAFC-4519-BA2C-4DA6C3CE5EE9}">
      <dgm:prSet/>
      <dgm:spPr/>
      <dgm:t>
        <a:bodyPr/>
        <a:lstStyle/>
        <a:p>
          <a:endParaRPr lang="en-US"/>
        </a:p>
      </dgm:t>
    </dgm:pt>
    <dgm:pt modelId="{043F47D4-5F4A-4438-9B5A-7C9B219EDA83}">
      <dgm:prSet phldrT="[Text]"/>
      <dgm:spPr/>
      <dgm:t>
        <a:bodyPr/>
        <a:lstStyle/>
        <a:p>
          <a:r>
            <a:rPr lang="en-US" dirty="0"/>
            <a:t>Depressive symptoms</a:t>
          </a:r>
        </a:p>
      </dgm:t>
    </dgm:pt>
    <dgm:pt modelId="{09E6ED2C-1920-441C-897A-49D57673C289}" type="parTrans" cxnId="{3005A7E4-AFDB-4DA8-89F6-8A6498C5165D}">
      <dgm:prSet/>
      <dgm:spPr/>
      <dgm:t>
        <a:bodyPr/>
        <a:lstStyle/>
        <a:p>
          <a:endParaRPr lang="en-US"/>
        </a:p>
      </dgm:t>
    </dgm:pt>
    <dgm:pt modelId="{1199FD47-4B6D-44A9-95E6-353AE5758EF7}" type="sibTrans" cxnId="{3005A7E4-AFDB-4DA8-89F6-8A6498C5165D}">
      <dgm:prSet/>
      <dgm:spPr/>
      <dgm:t>
        <a:bodyPr/>
        <a:lstStyle/>
        <a:p>
          <a:endParaRPr lang="en-US"/>
        </a:p>
      </dgm:t>
    </dgm:pt>
    <dgm:pt modelId="{BC61AB71-49CA-4FF9-BDA0-2807251E651E}">
      <dgm:prSet phldrT="[Text]"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Interference</a:t>
          </a:r>
        </a:p>
      </dgm:t>
    </dgm:pt>
    <dgm:pt modelId="{C8378EEA-A490-4C1B-AF45-0B9D686B6F76}" type="parTrans" cxnId="{FAA3FCEE-2CFC-4A0A-86B6-DAB9D7D48AA6}">
      <dgm:prSet/>
      <dgm:spPr/>
      <dgm:t>
        <a:bodyPr/>
        <a:lstStyle/>
        <a:p>
          <a:endParaRPr lang="en-US"/>
        </a:p>
      </dgm:t>
    </dgm:pt>
    <dgm:pt modelId="{5D59E43E-A781-45A5-B8BB-D7121ADA2AE3}" type="sibTrans" cxnId="{FAA3FCEE-2CFC-4A0A-86B6-DAB9D7D48AA6}">
      <dgm:prSet/>
      <dgm:spPr/>
      <dgm:t>
        <a:bodyPr/>
        <a:lstStyle/>
        <a:p>
          <a:endParaRPr lang="en-US"/>
        </a:p>
      </dgm:t>
    </dgm:pt>
    <dgm:pt modelId="{65D48997-98F6-453B-AE54-BF15173B4725}">
      <dgm:prSet phldrT="[Text]"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Fatigue</a:t>
          </a:r>
        </a:p>
      </dgm:t>
    </dgm:pt>
    <dgm:pt modelId="{826618AB-0FF3-41DA-B3E7-A91B4B01F3EA}" type="parTrans" cxnId="{F80241CA-E7E0-4402-91D3-5F13B903DCD2}">
      <dgm:prSet/>
      <dgm:spPr/>
      <dgm:t>
        <a:bodyPr/>
        <a:lstStyle/>
        <a:p>
          <a:endParaRPr lang="en-US"/>
        </a:p>
      </dgm:t>
    </dgm:pt>
    <dgm:pt modelId="{592B7F8A-A6A1-44DE-B1B2-B64109B29682}" type="sibTrans" cxnId="{F80241CA-E7E0-4402-91D3-5F13B903DCD2}">
      <dgm:prSet/>
      <dgm:spPr/>
      <dgm:t>
        <a:bodyPr/>
        <a:lstStyle/>
        <a:p>
          <a:endParaRPr lang="en-US"/>
        </a:p>
      </dgm:t>
    </dgm:pt>
    <dgm:pt modelId="{9F085A19-69DB-429C-924E-DC1DF1A29CD2}">
      <dgm:prSet phldrT="[Text]"/>
      <dgm:spPr/>
      <dgm:t>
        <a:bodyPr/>
        <a:lstStyle/>
        <a:p>
          <a:r>
            <a:rPr lang="en-US" u="sng" dirty="0">
              <a:highlight>
                <a:srgbClr val="FFFF00"/>
              </a:highlight>
            </a:rPr>
            <a:t>Pain</a:t>
          </a:r>
        </a:p>
      </dgm:t>
    </dgm:pt>
    <dgm:pt modelId="{C8F581E3-A6AD-4429-BA68-8A44DB700F1E}" type="parTrans" cxnId="{8C94B82A-7B7C-416F-B849-948E874E6B43}">
      <dgm:prSet/>
      <dgm:spPr/>
      <dgm:t>
        <a:bodyPr/>
        <a:lstStyle/>
        <a:p>
          <a:endParaRPr lang="en-US"/>
        </a:p>
      </dgm:t>
    </dgm:pt>
    <dgm:pt modelId="{4098ACE8-6BBE-431A-A1B5-B1B5B624E4B3}" type="sibTrans" cxnId="{8C94B82A-7B7C-416F-B849-948E874E6B43}">
      <dgm:prSet/>
      <dgm:spPr/>
      <dgm:t>
        <a:bodyPr/>
        <a:lstStyle/>
        <a:p>
          <a:endParaRPr lang="en-US"/>
        </a:p>
      </dgm:t>
    </dgm:pt>
    <dgm:pt modelId="{34B7443C-609E-42EB-82C4-5BF6F3315530}">
      <dgm:prSet phldrT="[Text]"/>
      <dgm:spPr/>
      <dgm:t>
        <a:bodyPr/>
        <a:lstStyle/>
        <a:p>
          <a:endParaRPr lang="en-US" u="sng" dirty="0"/>
        </a:p>
      </dgm:t>
    </dgm:pt>
    <dgm:pt modelId="{603302EF-0A83-498A-B985-E182CD8520D6}" type="parTrans" cxnId="{093B5520-06C6-4DC8-9DE0-1F703F2DF5D8}">
      <dgm:prSet/>
      <dgm:spPr/>
      <dgm:t>
        <a:bodyPr/>
        <a:lstStyle/>
        <a:p>
          <a:endParaRPr lang="en-US"/>
        </a:p>
      </dgm:t>
    </dgm:pt>
    <dgm:pt modelId="{2C1525B5-B79A-46DA-88BC-666EB18DCB13}" type="sibTrans" cxnId="{093B5520-06C6-4DC8-9DE0-1F703F2DF5D8}">
      <dgm:prSet/>
      <dgm:spPr/>
      <dgm:t>
        <a:bodyPr/>
        <a:lstStyle/>
        <a:p>
          <a:endParaRPr lang="en-US"/>
        </a:p>
      </dgm:t>
    </dgm:pt>
    <dgm:pt modelId="{C997661B-6E4E-4A6D-989F-AB46F64D19DE}">
      <dgm:prSet phldrT="[Text]"/>
      <dgm:spPr/>
      <dgm:t>
        <a:bodyPr/>
        <a:lstStyle/>
        <a:p>
          <a:endParaRPr lang="en-US" u="sng" dirty="0"/>
        </a:p>
      </dgm:t>
    </dgm:pt>
    <dgm:pt modelId="{F1582F6B-82CC-4EBB-B1E3-EC64BC6EEA55}" type="parTrans" cxnId="{0FFC0B43-9EEF-4303-8EA6-E4BCAACC0FDC}">
      <dgm:prSet/>
      <dgm:spPr/>
      <dgm:t>
        <a:bodyPr/>
        <a:lstStyle/>
        <a:p>
          <a:endParaRPr lang="en-US"/>
        </a:p>
      </dgm:t>
    </dgm:pt>
    <dgm:pt modelId="{214A811E-0F6B-45AB-A804-2E2CE1F9E4AB}" type="sibTrans" cxnId="{0FFC0B43-9EEF-4303-8EA6-E4BCAACC0FDC}">
      <dgm:prSet/>
      <dgm:spPr/>
      <dgm:t>
        <a:bodyPr/>
        <a:lstStyle/>
        <a:p>
          <a:endParaRPr lang="en-US"/>
        </a:p>
      </dgm:t>
    </dgm:pt>
    <dgm:pt modelId="{9F0FA85E-9716-4970-BE2D-1B4477F84CEB}">
      <dgm:prSet phldrT="[Text]"/>
      <dgm:spPr/>
      <dgm:t>
        <a:bodyPr/>
        <a:lstStyle/>
        <a:p>
          <a:r>
            <a:rPr lang="en-US" u="none" dirty="0">
              <a:highlight>
                <a:srgbClr val="FFFF00"/>
              </a:highlight>
            </a:rPr>
            <a:t>Interference</a:t>
          </a:r>
        </a:p>
      </dgm:t>
    </dgm:pt>
    <dgm:pt modelId="{D8883756-CF29-4BD9-B6E3-860D728E0AD1}" type="parTrans" cxnId="{3C7501D3-649B-49F4-8ED0-4C1C5F027837}">
      <dgm:prSet/>
      <dgm:spPr/>
      <dgm:t>
        <a:bodyPr/>
        <a:lstStyle/>
        <a:p>
          <a:endParaRPr lang="en-US"/>
        </a:p>
      </dgm:t>
    </dgm:pt>
    <dgm:pt modelId="{516F0EAC-1AF0-47CC-A403-2AE167C12561}" type="sibTrans" cxnId="{3C7501D3-649B-49F4-8ED0-4C1C5F027837}">
      <dgm:prSet/>
      <dgm:spPr/>
      <dgm:t>
        <a:bodyPr/>
        <a:lstStyle/>
        <a:p>
          <a:endParaRPr lang="en-US"/>
        </a:p>
      </dgm:t>
    </dgm:pt>
    <dgm:pt modelId="{DF5A894B-1BE6-4086-87C0-61E460C854F8}">
      <dgm:prSet phldrT="[Text]"/>
      <dgm:spPr/>
      <dgm:t>
        <a:bodyPr/>
        <a:lstStyle/>
        <a:p>
          <a:r>
            <a:rPr lang="en-US" u="none" dirty="0">
              <a:highlight>
                <a:srgbClr val="FFFF00"/>
              </a:highlight>
            </a:rPr>
            <a:t>Intensity</a:t>
          </a:r>
        </a:p>
      </dgm:t>
    </dgm:pt>
    <dgm:pt modelId="{AB1B3201-5BE8-44C5-BBA6-09A929655607}" type="parTrans" cxnId="{C35EEF45-47A9-4669-9753-0CBC577BF76A}">
      <dgm:prSet/>
      <dgm:spPr/>
      <dgm:t>
        <a:bodyPr/>
        <a:lstStyle/>
        <a:p>
          <a:endParaRPr lang="en-US"/>
        </a:p>
      </dgm:t>
    </dgm:pt>
    <dgm:pt modelId="{A17DC699-E050-4182-872A-41158223DE0B}" type="sibTrans" cxnId="{C35EEF45-47A9-4669-9753-0CBC577BF76A}">
      <dgm:prSet/>
      <dgm:spPr/>
      <dgm:t>
        <a:bodyPr/>
        <a:lstStyle/>
        <a:p>
          <a:endParaRPr lang="en-US"/>
        </a:p>
      </dgm:t>
    </dgm:pt>
    <dgm:pt modelId="{E3D18DBF-6966-4BA0-BD30-A0E43C631B74}">
      <dgm:prSet phldrT="[Text]"/>
      <dgm:spPr/>
      <dgm:t>
        <a:bodyPr/>
        <a:lstStyle/>
        <a:p>
          <a:r>
            <a:rPr lang="en-US" u="none" dirty="0">
              <a:highlight>
                <a:srgbClr val="FFFF00"/>
              </a:highlight>
            </a:rPr>
            <a:t>Fatigue</a:t>
          </a:r>
        </a:p>
      </dgm:t>
    </dgm:pt>
    <dgm:pt modelId="{F116B6BE-B017-44F8-8E33-764FFEB78134}" type="parTrans" cxnId="{7E8B8064-0EBB-45D7-A927-EFE335A418D9}">
      <dgm:prSet/>
      <dgm:spPr/>
      <dgm:t>
        <a:bodyPr/>
        <a:lstStyle/>
        <a:p>
          <a:endParaRPr lang="en-US"/>
        </a:p>
      </dgm:t>
    </dgm:pt>
    <dgm:pt modelId="{9A9EA40E-F6E3-4C81-AD74-30C1B1EB2F12}" type="sibTrans" cxnId="{7E8B8064-0EBB-45D7-A927-EFE335A418D9}">
      <dgm:prSet/>
      <dgm:spPr/>
      <dgm:t>
        <a:bodyPr/>
        <a:lstStyle/>
        <a:p>
          <a:endParaRPr lang="en-US"/>
        </a:p>
      </dgm:t>
    </dgm:pt>
    <dgm:pt modelId="{B6E13631-91DE-4E5E-BCAA-B381C80143A4}">
      <dgm:prSet phldrT="[Text]"/>
      <dgm:spPr/>
      <dgm:t>
        <a:bodyPr/>
        <a:lstStyle/>
        <a:p>
          <a:r>
            <a:rPr lang="en-US" u="none" dirty="0"/>
            <a:t>Sleep disturbance</a:t>
          </a:r>
        </a:p>
      </dgm:t>
    </dgm:pt>
    <dgm:pt modelId="{008F4F0D-DFBB-4D1B-9157-15F7C7B91842}" type="parTrans" cxnId="{7F9CA70A-F2E0-4EB1-A7D0-A475EEC95C16}">
      <dgm:prSet/>
      <dgm:spPr/>
      <dgm:t>
        <a:bodyPr/>
        <a:lstStyle/>
        <a:p>
          <a:endParaRPr lang="en-US"/>
        </a:p>
      </dgm:t>
    </dgm:pt>
    <dgm:pt modelId="{4DCCEF29-9D5F-425C-9D39-BBFC2F0819AF}" type="sibTrans" cxnId="{7F9CA70A-F2E0-4EB1-A7D0-A475EEC95C16}">
      <dgm:prSet/>
      <dgm:spPr/>
      <dgm:t>
        <a:bodyPr/>
        <a:lstStyle/>
        <a:p>
          <a:endParaRPr lang="en-US"/>
        </a:p>
      </dgm:t>
    </dgm:pt>
    <dgm:pt modelId="{70AA4D11-33E2-4B63-BA64-5331F8CCC010}" type="pres">
      <dgm:prSet presAssocID="{32156415-F2EF-4789-8278-599B8FB16A17}" presName="Name0" presStyleCnt="0">
        <dgm:presLayoutVars>
          <dgm:dir/>
          <dgm:animLvl val="lvl"/>
          <dgm:resizeHandles val="exact"/>
        </dgm:presLayoutVars>
      </dgm:prSet>
      <dgm:spPr/>
    </dgm:pt>
    <dgm:pt modelId="{79B81D92-C2EA-4439-8DAE-541B2FDE54CC}" type="pres">
      <dgm:prSet presAssocID="{DBE4E13B-7BDD-415D-A093-B302AB13B5CF}" presName="composite" presStyleCnt="0"/>
      <dgm:spPr/>
    </dgm:pt>
    <dgm:pt modelId="{E9F48949-7CFE-4FB9-BC2D-183172D609BF}" type="pres">
      <dgm:prSet presAssocID="{DBE4E13B-7BDD-415D-A093-B302AB13B5CF}" presName="parTx" presStyleLbl="alignNode1" presStyleIdx="0" presStyleCnt="3" custScaleX="134361" custLinFactNeighborX="-1004" custLinFactNeighborY="13776">
        <dgm:presLayoutVars>
          <dgm:chMax val="0"/>
          <dgm:chPref val="0"/>
          <dgm:bulletEnabled val="1"/>
        </dgm:presLayoutVars>
      </dgm:prSet>
      <dgm:spPr/>
    </dgm:pt>
    <dgm:pt modelId="{8C3AEA97-F2EA-4DE1-8585-11A682E40CF8}" type="pres">
      <dgm:prSet presAssocID="{DBE4E13B-7BDD-415D-A093-B302AB13B5CF}" presName="desTx" presStyleLbl="alignAccFollowNode1" presStyleIdx="0" presStyleCnt="3" custScaleX="133400" custScaleY="89964" custLinFactNeighborX="-599" custLinFactNeighborY="6832">
        <dgm:presLayoutVars>
          <dgm:bulletEnabled val="1"/>
        </dgm:presLayoutVars>
      </dgm:prSet>
      <dgm:spPr/>
    </dgm:pt>
    <dgm:pt modelId="{A4DC1390-B34A-4ED8-9E66-DF191000D5FB}" type="pres">
      <dgm:prSet presAssocID="{31D944F2-589A-425C-99F0-142CF2EB56E0}" presName="space" presStyleCnt="0"/>
      <dgm:spPr/>
    </dgm:pt>
    <dgm:pt modelId="{02A98B15-ED34-4FED-B422-EACD942476F0}" type="pres">
      <dgm:prSet presAssocID="{6E90C73C-C24E-4608-B45D-1B994C2F1E85}" presName="composite" presStyleCnt="0"/>
      <dgm:spPr/>
    </dgm:pt>
    <dgm:pt modelId="{3630927C-F4EC-4366-91D4-4089BC5EC571}" type="pres">
      <dgm:prSet presAssocID="{6E90C73C-C24E-4608-B45D-1B994C2F1E85}" presName="parTx" presStyleLbl="alignNode1" presStyleIdx="1" presStyleCnt="3" custScaleX="127156" custLinFactNeighborX="3384" custLinFactNeighborY="18326">
        <dgm:presLayoutVars>
          <dgm:chMax val="0"/>
          <dgm:chPref val="0"/>
          <dgm:bulletEnabled val="1"/>
        </dgm:presLayoutVars>
      </dgm:prSet>
      <dgm:spPr/>
    </dgm:pt>
    <dgm:pt modelId="{9EA6046E-602B-432D-BE4C-87EB9262EA1F}" type="pres">
      <dgm:prSet presAssocID="{6E90C73C-C24E-4608-B45D-1B994C2F1E85}" presName="desTx" presStyleLbl="alignAccFollowNode1" presStyleIdx="1" presStyleCnt="3" custScaleX="107617" custScaleY="94711" custLinFactNeighborX="-5886" custLinFactNeighborY="9751">
        <dgm:presLayoutVars>
          <dgm:bulletEnabled val="1"/>
        </dgm:presLayoutVars>
      </dgm:prSet>
      <dgm:spPr/>
    </dgm:pt>
    <dgm:pt modelId="{9A9894C7-B27C-44C0-A15D-CD1956CBCC6E}" type="pres">
      <dgm:prSet presAssocID="{55BC2DA9-66D8-42C3-B1AF-9791DB1BF1B8}" presName="space" presStyleCnt="0"/>
      <dgm:spPr/>
    </dgm:pt>
    <dgm:pt modelId="{A26095A6-A590-4602-A34F-0837A02C9273}" type="pres">
      <dgm:prSet presAssocID="{A0C119EC-6C1A-4A39-8F80-D7863AF28CC0}" presName="composite" presStyleCnt="0"/>
      <dgm:spPr/>
    </dgm:pt>
    <dgm:pt modelId="{1F7DD07E-65C5-478D-A2F0-FEEF79C923F9}" type="pres">
      <dgm:prSet presAssocID="{A0C119EC-6C1A-4A39-8F80-D7863AF28CC0}" presName="parTx" presStyleLbl="alignNode1" presStyleIdx="2" presStyleCnt="3" custScaleX="122155" custScaleY="96606" custLinFactNeighborX="-2160" custLinFactNeighborY="13611">
        <dgm:presLayoutVars>
          <dgm:chMax val="0"/>
          <dgm:chPref val="0"/>
          <dgm:bulletEnabled val="1"/>
        </dgm:presLayoutVars>
      </dgm:prSet>
      <dgm:spPr/>
    </dgm:pt>
    <dgm:pt modelId="{FDD5C624-070B-401A-A8C1-8AE4CB472A07}" type="pres">
      <dgm:prSet presAssocID="{A0C119EC-6C1A-4A39-8F80-D7863AF28CC0}" presName="desTx" presStyleLbl="alignAccFollowNode1" presStyleIdx="2" presStyleCnt="3" custScaleX="122590" custScaleY="95856" custLinFactNeighborX="-160" custLinFactNeighborY="14401">
        <dgm:presLayoutVars>
          <dgm:bulletEnabled val="1"/>
        </dgm:presLayoutVars>
      </dgm:prSet>
      <dgm:spPr/>
    </dgm:pt>
  </dgm:ptLst>
  <dgm:cxnLst>
    <dgm:cxn modelId="{D6FD6D00-BE7C-43AA-92E1-5F1C29C898DA}" type="presOf" srcId="{6FD33308-2B58-418F-9C62-0849BEDCA6AF}" destId="{9EA6046E-602B-432D-BE4C-87EB9262EA1F}" srcOrd="0" destOrd="8" presId="urn:microsoft.com/office/officeart/2005/8/layout/hList1"/>
    <dgm:cxn modelId="{8F271701-79B2-4D3C-A470-04CA1A970351}" type="presOf" srcId="{6E90C73C-C24E-4608-B45D-1B994C2F1E85}" destId="{3630927C-F4EC-4366-91D4-4089BC5EC571}" srcOrd="0" destOrd="0" presId="urn:microsoft.com/office/officeart/2005/8/layout/hList1"/>
    <dgm:cxn modelId="{EBF16B06-3C10-453A-98D2-9F18B68FBEFD}" type="presOf" srcId="{32596928-56B6-47C2-9743-E0864FD68E27}" destId="{8C3AEA97-F2EA-4DE1-8585-11A682E40CF8}" srcOrd="0" destOrd="5" presId="urn:microsoft.com/office/officeart/2005/8/layout/hList1"/>
    <dgm:cxn modelId="{7F9CA70A-F2E0-4EB1-A7D0-A475EEC95C16}" srcId="{6E90C73C-C24E-4608-B45D-1B994C2F1E85}" destId="{B6E13631-91DE-4E5E-BCAA-B381C80143A4}" srcOrd="3" destOrd="0" parTransId="{008F4F0D-DFBB-4D1B-9157-15F7C7B91842}" sibTransId="{4DCCEF29-9D5F-425C-9D39-BBFC2F0819AF}"/>
    <dgm:cxn modelId="{8E8E480C-8CD2-4BFE-8952-6DFC3F7D6B21}" type="presOf" srcId="{ACA0498E-FD9C-4FF3-BE19-EAE2958199B5}" destId="{9EA6046E-602B-432D-BE4C-87EB9262EA1F}" srcOrd="0" destOrd="0" presId="urn:microsoft.com/office/officeart/2005/8/layout/hList1"/>
    <dgm:cxn modelId="{FA7FD11B-5A97-4013-8E29-E7DB78BCE7E9}" type="presOf" srcId="{DBE4E13B-7BDD-415D-A093-B302AB13B5CF}" destId="{E9F48949-7CFE-4FB9-BC2D-183172D609BF}" srcOrd="0" destOrd="0" presId="urn:microsoft.com/office/officeart/2005/8/layout/hList1"/>
    <dgm:cxn modelId="{093B5520-06C6-4DC8-9DE0-1F703F2DF5D8}" srcId="{DBE4E13B-7BDD-415D-A093-B302AB13B5CF}" destId="{34B7443C-609E-42EB-82C4-5BF6F3315530}" srcOrd="1" destOrd="0" parTransId="{603302EF-0A83-498A-B985-E182CD8520D6}" sibTransId="{2C1525B5-B79A-46DA-88BC-666EB18DCB13}"/>
    <dgm:cxn modelId="{4F237921-71BB-4CC2-9FA1-5967963AD318}" type="presOf" srcId="{3498EEB2-BFA6-419E-AF69-B5214188D765}" destId="{FDD5C624-070B-401A-A8C1-8AE4CB472A07}" srcOrd="0" destOrd="0" presId="urn:microsoft.com/office/officeart/2005/8/layout/hList1"/>
    <dgm:cxn modelId="{27A37524-C03C-458A-8CF7-CE68E01CB5E1}" type="presOf" srcId="{9F0FA85E-9716-4970-BE2D-1B4477F84CEB}" destId="{9EA6046E-602B-432D-BE4C-87EB9262EA1F}" srcOrd="0" destOrd="4" presId="urn:microsoft.com/office/officeart/2005/8/layout/hList1"/>
    <dgm:cxn modelId="{11BFB828-7DF8-4B9E-B123-56F99CCCAF96}" type="presOf" srcId="{C997661B-6E4E-4A6D-989F-AB46F64D19DE}" destId="{8C3AEA97-F2EA-4DE1-8585-11A682E40CF8}" srcOrd="0" destOrd="2" presId="urn:microsoft.com/office/officeart/2005/8/layout/hList1"/>
    <dgm:cxn modelId="{36DBC529-C39C-4F57-ABC3-C3577F22621C}" type="presOf" srcId="{B6E13631-91DE-4E5E-BCAA-B381C80143A4}" destId="{9EA6046E-602B-432D-BE4C-87EB9262EA1F}" srcOrd="0" destOrd="7" presId="urn:microsoft.com/office/officeart/2005/8/layout/hList1"/>
    <dgm:cxn modelId="{8C94B82A-7B7C-416F-B849-948E874E6B43}" srcId="{6E90C73C-C24E-4608-B45D-1B994C2F1E85}" destId="{9F085A19-69DB-429C-924E-DC1DF1A29CD2}" srcOrd="1" destOrd="0" parTransId="{C8F581E3-A6AD-4429-BA68-8A44DB700F1E}" sibTransId="{4098ACE8-6BBE-431A-A1B5-B1B5B624E4B3}"/>
    <dgm:cxn modelId="{D26EFA2E-C247-4261-9425-771BEB628E59}" srcId="{32156415-F2EF-4789-8278-599B8FB16A17}" destId="{6E90C73C-C24E-4608-B45D-1B994C2F1E85}" srcOrd="1" destOrd="0" parTransId="{7C8C21AA-0E1C-453F-AA01-2BA529C89777}" sibTransId="{55BC2DA9-66D8-42C3-B1AF-9791DB1BF1B8}"/>
    <dgm:cxn modelId="{F9970D39-52A8-4E02-914F-7FBA529F2D73}" srcId="{A0C119EC-6C1A-4A39-8F80-D7863AF28CC0}" destId="{3498EEB2-BFA6-419E-AF69-B5214188D765}" srcOrd="0" destOrd="0" parTransId="{EB8EA5E8-0D28-4BF9-A280-0A4AF5297378}" sibTransId="{177A5BD8-64A8-4EED-B715-6D195F2500F1}"/>
    <dgm:cxn modelId="{46C9523A-32C6-42BB-BD71-74617B669E83}" type="presOf" srcId="{411D4E49-3BA8-420C-9F35-9744A0FA59B7}" destId="{9EA6046E-602B-432D-BE4C-87EB9262EA1F}" srcOrd="0" destOrd="2" presId="urn:microsoft.com/office/officeart/2005/8/layout/hList1"/>
    <dgm:cxn modelId="{4A02DC3E-A789-453D-A4E4-E17DAA2252B1}" srcId="{32156415-F2EF-4789-8278-599B8FB16A17}" destId="{A0C119EC-6C1A-4A39-8F80-D7863AF28CC0}" srcOrd="2" destOrd="0" parTransId="{478F4641-7C19-4566-8483-651BAD302B66}" sibTransId="{E4AC9BAD-9FC1-434F-A7D5-EFFC93D8A4CC}"/>
    <dgm:cxn modelId="{E7787D60-12FE-4E9B-8A55-9F36A79FA13A}" type="presOf" srcId="{A0C119EC-6C1A-4A39-8F80-D7863AF28CC0}" destId="{1F7DD07E-65C5-478D-A2F0-FEEF79C923F9}" srcOrd="0" destOrd="0" presId="urn:microsoft.com/office/officeart/2005/8/layout/hList1"/>
    <dgm:cxn modelId="{53DBD541-D95A-4697-86D8-BE5A34C7294F}" type="presOf" srcId="{34B7443C-609E-42EB-82C4-5BF6F3315530}" destId="{8C3AEA97-F2EA-4DE1-8585-11A682E40CF8}" srcOrd="0" destOrd="1" presId="urn:microsoft.com/office/officeart/2005/8/layout/hList1"/>
    <dgm:cxn modelId="{0FFC0B43-9EEF-4303-8EA6-E4BCAACC0FDC}" srcId="{DBE4E13B-7BDD-415D-A093-B302AB13B5CF}" destId="{C997661B-6E4E-4A6D-989F-AB46F64D19DE}" srcOrd="2" destOrd="0" parTransId="{F1582F6B-82CC-4EBB-B1E3-EC64BC6EEA55}" sibTransId="{214A811E-0F6B-45AB-A804-2E2CE1F9E4AB}"/>
    <dgm:cxn modelId="{7E8B8064-0EBB-45D7-A927-EFE335A418D9}" srcId="{6E90C73C-C24E-4608-B45D-1B994C2F1E85}" destId="{E3D18DBF-6966-4BA0-BD30-A0E43C631B74}" srcOrd="2" destOrd="0" parTransId="{F116B6BE-B017-44F8-8E33-764FFEB78134}" sibTransId="{9A9EA40E-F6E3-4C81-AD74-30C1B1EB2F12}"/>
    <dgm:cxn modelId="{C35EEF45-47A9-4669-9753-0CBC577BF76A}" srcId="{9F085A19-69DB-429C-924E-DC1DF1A29CD2}" destId="{DF5A894B-1BE6-4086-87C0-61E460C854F8}" srcOrd="1" destOrd="0" parTransId="{AB1B3201-5BE8-44C5-BBA6-09A929655607}" sibTransId="{A17DC699-E050-4182-872A-41158223DE0B}"/>
    <dgm:cxn modelId="{51D8826B-FC1D-4F16-93F1-3A9F67BC610D}" type="presOf" srcId="{9F085A19-69DB-429C-924E-DC1DF1A29CD2}" destId="{9EA6046E-602B-432D-BE4C-87EB9262EA1F}" srcOrd="0" destOrd="3" presId="urn:microsoft.com/office/officeart/2005/8/layout/hList1"/>
    <dgm:cxn modelId="{EF17386C-E75F-4B92-8E06-8F93D5249555}" srcId="{DBE4E13B-7BDD-415D-A093-B302AB13B5CF}" destId="{677764E0-EDD2-46FA-84EF-1F38A4ADF79E}" srcOrd="0" destOrd="0" parTransId="{1E08C494-7420-4F60-9AF6-A1DEC8E682E8}" sibTransId="{AE99255F-3735-402E-81AD-0BADBFC33778}"/>
    <dgm:cxn modelId="{F5B3DF4C-EAFC-4519-BA2C-4DA6C3CE5EE9}" srcId="{6E90C73C-C24E-4608-B45D-1B994C2F1E85}" destId="{6FD33308-2B58-418F-9C62-0849BEDCA6AF}" srcOrd="4" destOrd="0" parTransId="{536315A0-9ABA-4FF3-BFEA-2AD24C279EC8}" sibTransId="{8775D20D-8E99-495D-86EB-23812E0CA48F}"/>
    <dgm:cxn modelId="{45428979-E735-4AA1-9D4E-4993353F84D2}" srcId="{DBE4E13B-7BDD-415D-A093-B302AB13B5CF}" destId="{988E2096-1468-4C9D-8D78-64D278BF07BC}" srcOrd="3" destOrd="0" parTransId="{F3193DB0-C01D-42A4-A72B-838F7689686D}" sibTransId="{D7DFB677-B831-44D5-B1ED-4887A73D20C3}"/>
    <dgm:cxn modelId="{F178437D-D6E4-4093-97E3-CD802B0C1A6A}" type="presOf" srcId="{043F47D4-5F4A-4438-9B5A-7C9B219EDA83}" destId="{9EA6046E-602B-432D-BE4C-87EB9262EA1F}" srcOrd="0" destOrd="1" presId="urn:microsoft.com/office/officeart/2005/8/layout/hList1"/>
    <dgm:cxn modelId="{C34D7484-6E72-4F5F-AC6B-D79B3EBE52B8}" srcId="{32156415-F2EF-4789-8278-599B8FB16A17}" destId="{DBE4E13B-7BDD-415D-A093-B302AB13B5CF}" srcOrd="0" destOrd="0" parTransId="{4227B493-CB00-4992-99C4-98F12CA7AD2A}" sibTransId="{31D944F2-589A-425C-99F0-142CF2EB56E0}"/>
    <dgm:cxn modelId="{32B2E5B8-C31B-44AA-A179-C86D881362AA}" type="presOf" srcId="{677764E0-EDD2-46FA-84EF-1F38A4ADF79E}" destId="{8C3AEA97-F2EA-4DE1-8585-11A682E40CF8}" srcOrd="0" destOrd="0" presId="urn:microsoft.com/office/officeart/2005/8/layout/hList1"/>
    <dgm:cxn modelId="{BB88B2C6-27EC-4907-B72C-243F27BB89DE}" srcId="{ACA0498E-FD9C-4FF3-BE19-EAE2958199B5}" destId="{411D4E49-3BA8-420C-9F35-9744A0FA59B7}" srcOrd="1" destOrd="0" parTransId="{77D48169-06B3-4B4A-BD38-AD5BBD7B2BC5}" sibTransId="{1E0F1FD5-8A2E-415E-8C36-AB1F54755725}"/>
    <dgm:cxn modelId="{F80241CA-E7E0-4402-91D3-5F13B903DCD2}" srcId="{DBE4E13B-7BDD-415D-A093-B302AB13B5CF}" destId="{65D48997-98F6-453B-AE54-BF15173B4725}" srcOrd="4" destOrd="0" parTransId="{826618AB-0FF3-41DA-B3E7-A91B4B01F3EA}" sibTransId="{592B7F8A-A6A1-44DE-B1B2-B64109B29682}"/>
    <dgm:cxn modelId="{6602DECF-08E3-44D9-BB2A-945984019931}" type="presOf" srcId="{65D48997-98F6-453B-AE54-BF15173B4725}" destId="{8C3AEA97-F2EA-4DE1-8585-11A682E40CF8}" srcOrd="0" destOrd="6" presId="urn:microsoft.com/office/officeart/2005/8/layout/hList1"/>
    <dgm:cxn modelId="{3C7501D3-649B-49F4-8ED0-4C1C5F027837}" srcId="{9F085A19-69DB-429C-924E-DC1DF1A29CD2}" destId="{9F0FA85E-9716-4970-BE2D-1B4477F84CEB}" srcOrd="0" destOrd="0" parTransId="{D8883756-CF29-4BD9-B6E3-860D728E0AD1}" sibTransId="{516F0EAC-1AF0-47CC-A403-2AE167C12561}"/>
    <dgm:cxn modelId="{F14D14D4-88C9-4D7C-84CC-62E9DC0E9DAC}" type="presOf" srcId="{E3D18DBF-6966-4BA0-BD30-A0E43C631B74}" destId="{9EA6046E-602B-432D-BE4C-87EB9262EA1F}" srcOrd="0" destOrd="6" presId="urn:microsoft.com/office/officeart/2005/8/layout/hList1"/>
    <dgm:cxn modelId="{502248D6-688D-4117-AF0B-52BB5215F7DE}" srcId="{988E2096-1468-4C9D-8D78-64D278BF07BC}" destId="{32596928-56B6-47C2-9743-E0864FD68E27}" srcOrd="1" destOrd="0" parTransId="{FBCED8B4-BD7C-4E34-94BB-20E77519439A}" sibTransId="{D930FE97-8AFD-4241-AC79-FC699593610D}"/>
    <dgm:cxn modelId="{AB2093DC-7C63-4151-9226-9A5CAD423DBC}" type="presOf" srcId="{32156415-F2EF-4789-8278-599B8FB16A17}" destId="{70AA4D11-33E2-4B63-BA64-5331F8CCC010}" srcOrd="0" destOrd="0" presId="urn:microsoft.com/office/officeart/2005/8/layout/hList1"/>
    <dgm:cxn modelId="{3005A7E4-AFDB-4DA8-89F6-8A6498C5165D}" srcId="{ACA0498E-FD9C-4FF3-BE19-EAE2958199B5}" destId="{043F47D4-5F4A-4438-9B5A-7C9B219EDA83}" srcOrd="0" destOrd="0" parTransId="{09E6ED2C-1920-441C-897A-49D57673C289}" sibTransId="{1199FD47-4B6D-44A9-95E6-353AE5758EF7}"/>
    <dgm:cxn modelId="{D80A1BE6-1129-4348-AC80-1F5A1B863A71}" type="presOf" srcId="{BC61AB71-49CA-4FF9-BDA0-2807251E651E}" destId="{8C3AEA97-F2EA-4DE1-8585-11A682E40CF8}" srcOrd="0" destOrd="4" presId="urn:microsoft.com/office/officeart/2005/8/layout/hList1"/>
    <dgm:cxn modelId="{10EE0CEA-117A-4C5E-86C6-593552918177}" type="presOf" srcId="{988E2096-1468-4C9D-8D78-64D278BF07BC}" destId="{8C3AEA97-F2EA-4DE1-8585-11A682E40CF8}" srcOrd="0" destOrd="3" presId="urn:microsoft.com/office/officeart/2005/8/layout/hList1"/>
    <dgm:cxn modelId="{FAA3FCEE-2CFC-4A0A-86B6-DAB9D7D48AA6}" srcId="{988E2096-1468-4C9D-8D78-64D278BF07BC}" destId="{BC61AB71-49CA-4FF9-BDA0-2807251E651E}" srcOrd="0" destOrd="0" parTransId="{C8378EEA-A490-4C1B-AF45-0B9D686B6F76}" sibTransId="{5D59E43E-A781-45A5-B8BB-D7121ADA2AE3}"/>
    <dgm:cxn modelId="{2860ABF0-D634-48FA-81A7-D051B575EA57}" type="presOf" srcId="{DF5A894B-1BE6-4086-87C0-61E460C854F8}" destId="{9EA6046E-602B-432D-BE4C-87EB9262EA1F}" srcOrd="0" destOrd="5" presId="urn:microsoft.com/office/officeart/2005/8/layout/hList1"/>
    <dgm:cxn modelId="{84E256FF-3B71-449F-A48C-03142425E03F}" srcId="{6E90C73C-C24E-4608-B45D-1B994C2F1E85}" destId="{ACA0498E-FD9C-4FF3-BE19-EAE2958199B5}" srcOrd="0" destOrd="0" parTransId="{5D77A92A-BAD0-4306-8BB3-2A5074F9EB73}" sibTransId="{43AF42E2-9E5A-4FDD-8B58-EF56B188BAB6}"/>
    <dgm:cxn modelId="{1C38B329-AEC0-4C5F-AB77-79AE2C28724D}" type="presParOf" srcId="{70AA4D11-33E2-4B63-BA64-5331F8CCC010}" destId="{79B81D92-C2EA-4439-8DAE-541B2FDE54CC}" srcOrd="0" destOrd="0" presId="urn:microsoft.com/office/officeart/2005/8/layout/hList1"/>
    <dgm:cxn modelId="{75E89439-50B8-4C83-9AAE-4CD90AF73D81}" type="presParOf" srcId="{79B81D92-C2EA-4439-8DAE-541B2FDE54CC}" destId="{E9F48949-7CFE-4FB9-BC2D-183172D609BF}" srcOrd="0" destOrd="0" presId="urn:microsoft.com/office/officeart/2005/8/layout/hList1"/>
    <dgm:cxn modelId="{DB839A3D-0A5E-4A6D-840F-32F5E356C698}" type="presParOf" srcId="{79B81D92-C2EA-4439-8DAE-541B2FDE54CC}" destId="{8C3AEA97-F2EA-4DE1-8585-11A682E40CF8}" srcOrd="1" destOrd="0" presId="urn:microsoft.com/office/officeart/2005/8/layout/hList1"/>
    <dgm:cxn modelId="{AE3E7A1E-300C-4407-B480-F360ACED239D}" type="presParOf" srcId="{70AA4D11-33E2-4B63-BA64-5331F8CCC010}" destId="{A4DC1390-B34A-4ED8-9E66-DF191000D5FB}" srcOrd="1" destOrd="0" presId="urn:microsoft.com/office/officeart/2005/8/layout/hList1"/>
    <dgm:cxn modelId="{49C67738-FE7F-4CBB-8B0B-077059C5DB15}" type="presParOf" srcId="{70AA4D11-33E2-4B63-BA64-5331F8CCC010}" destId="{02A98B15-ED34-4FED-B422-EACD942476F0}" srcOrd="2" destOrd="0" presId="urn:microsoft.com/office/officeart/2005/8/layout/hList1"/>
    <dgm:cxn modelId="{9A867015-EF97-42AC-918B-C70D28C611B1}" type="presParOf" srcId="{02A98B15-ED34-4FED-B422-EACD942476F0}" destId="{3630927C-F4EC-4366-91D4-4089BC5EC571}" srcOrd="0" destOrd="0" presId="urn:microsoft.com/office/officeart/2005/8/layout/hList1"/>
    <dgm:cxn modelId="{F6391618-D8F7-4457-B0DB-D71F1E2C09D4}" type="presParOf" srcId="{02A98B15-ED34-4FED-B422-EACD942476F0}" destId="{9EA6046E-602B-432D-BE4C-87EB9262EA1F}" srcOrd="1" destOrd="0" presId="urn:microsoft.com/office/officeart/2005/8/layout/hList1"/>
    <dgm:cxn modelId="{05F822DB-C29D-422C-9E6D-DD1605B0DC21}" type="presParOf" srcId="{70AA4D11-33E2-4B63-BA64-5331F8CCC010}" destId="{9A9894C7-B27C-44C0-A15D-CD1956CBCC6E}" srcOrd="3" destOrd="0" presId="urn:microsoft.com/office/officeart/2005/8/layout/hList1"/>
    <dgm:cxn modelId="{9413A019-E077-4826-AE0D-8432C0D6F679}" type="presParOf" srcId="{70AA4D11-33E2-4B63-BA64-5331F8CCC010}" destId="{A26095A6-A590-4602-A34F-0837A02C9273}" srcOrd="4" destOrd="0" presId="urn:microsoft.com/office/officeart/2005/8/layout/hList1"/>
    <dgm:cxn modelId="{44A00F8E-DFB5-4F04-9F5E-60A1647151C5}" type="presParOf" srcId="{A26095A6-A590-4602-A34F-0837A02C9273}" destId="{1F7DD07E-65C5-478D-A2F0-FEEF79C923F9}" srcOrd="0" destOrd="0" presId="urn:microsoft.com/office/officeart/2005/8/layout/hList1"/>
    <dgm:cxn modelId="{715D5D5B-FBC5-475E-8EA2-7B37A2E84013}" type="presParOf" srcId="{A26095A6-A590-4602-A34F-0837A02C9273}" destId="{FDD5C624-070B-401A-A8C1-8AE4CB472A0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156415-F2EF-4789-8278-599B8FB16A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E4E13B-7BDD-415D-A093-B302AB13B5CF}">
      <dgm:prSet phldrT="[Text]"/>
      <dgm:spPr/>
      <dgm:t>
        <a:bodyPr/>
        <a:lstStyle/>
        <a:p>
          <a:r>
            <a:rPr lang="en-US" dirty="0"/>
            <a:t>Physical Health</a:t>
          </a:r>
        </a:p>
      </dgm:t>
    </dgm:pt>
    <dgm:pt modelId="{4227B493-CB00-4992-99C4-98F12CA7AD2A}" type="parTrans" cxnId="{C34D7484-6E72-4F5F-AC6B-D79B3EBE52B8}">
      <dgm:prSet/>
      <dgm:spPr/>
      <dgm:t>
        <a:bodyPr/>
        <a:lstStyle/>
        <a:p>
          <a:endParaRPr lang="en-US"/>
        </a:p>
      </dgm:t>
    </dgm:pt>
    <dgm:pt modelId="{31D944F2-589A-425C-99F0-142CF2EB56E0}" type="sibTrans" cxnId="{C34D7484-6E72-4F5F-AC6B-D79B3EBE52B8}">
      <dgm:prSet/>
      <dgm:spPr/>
      <dgm:t>
        <a:bodyPr/>
        <a:lstStyle/>
        <a:p>
          <a:endParaRPr lang="en-US"/>
        </a:p>
      </dgm:t>
    </dgm:pt>
    <dgm:pt modelId="{677764E0-EDD2-46FA-84EF-1F38A4ADF79E}">
      <dgm:prSet phldrT="[Text]"/>
      <dgm:spPr/>
      <dgm:t>
        <a:bodyPr/>
        <a:lstStyle/>
        <a:p>
          <a:r>
            <a:rPr lang="en-US" dirty="0"/>
            <a:t>Physical function</a:t>
          </a:r>
        </a:p>
      </dgm:t>
    </dgm:pt>
    <dgm:pt modelId="{1E08C494-7420-4F60-9AF6-A1DEC8E682E8}" type="parTrans" cxnId="{EF17386C-E75F-4B92-8E06-8F93D5249555}">
      <dgm:prSet/>
      <dgm:spPr/>
      <dgm:t>
        <a:bodyPr/>
        <a:lstStyle/>
        <a:p>
          <a:endParaRPr lang="en-US"/>
        </a:p>
      </dgm:t>
    </dgm:pt>
    <dgm:pt modelId="{AE99255F-3735-402E-81AD-0BADBFC33778}" type="sibTrans" cxnId="{EF17386C-E75F-4B92-8E06-8F93D5249555}">
      <dgm:prSet/>
      <dgm:spPr/>
      <dgm:t>
        <a:bodyPr/>
        <a:lstStyle/>
        <a:p>
          <a:endParaRPr lang="en-US"/>
        </a:p>
      </dgm:t>
    </dgm:pt>
    <dgm:pt modelId="{988E2096-1468-4C9D-8D78-64D278BF07BC}">
      <dgm:prSet phldrT="[Text]"/>
      <dgm:spPr/>
      <dgm:t>
        <a:bodyPr/>
        <a:lstStyle/>
        <a:p>
          <a:r>
            <a:rPr lang="en-US" u="sng" dirty="0">
              <a:highlight>
                <a:srgbClr val="FFFF00"/>
              </a:highlight>
            </a:rPr>
            <a:t>Pain</a:t>
          </a:r>
        </a:p>
      </dgm:t>
    </dgm:pt>
    <dgm:pt modelId="{F3193DB0-C01D-42A4-A72B-838F7689686D}" type="parTrans" cxnId="{45428979-E735-4AA1-9D4E-4993353F84D2}">
      <dgm:prSet/>
      <dgm:spPr/>
      <dgm:t>
        <a:bodyPr/>
        <a:lstStyle/>
        <a:p>
          <a:endParaRPr lang="en-US"/>
        </a:p>
      </dgm:t>
    </dgm:pt>
    <dgm:pt modelId="{D7DFB677-B831-44D5-B1ED-4887A73D20C3}" type="sibTrans" cxnId="{45428979-E735-4AA1-9D4E-4993353F84D2}">
      <dgm:prSet/>
      <dgm:spPr/>
      <dgm:t>
        <a:bodyPr/>
        <a:lstStyle/>
        <a:p>
          <a:endParaRPr lang="en-US"/>
        </a:p>
      </dgm:t>
    </dgm:pt>
    <dgm:pt modelId="{6E90C73C-C24E-4608-B45D-1B994C2F1E85}">
      <dgm:prSet phldrT="[Text]"/>
      <dgm:spPr/>
      <dgm:t>
        <a:bodyPr/>
        <a:lstStyle/>
        <a:p>
          <a:r>
            <a:rPr lang="en-US" dirty="0"/>
            <a:t>Mental Health</a:t>
          </a:r>
        </a:p>
      </dgm:t>
    </dgm:pt>
    <dgm:pt modelId="{7C8C21AA-0E1C-453F-AA01-2BA529C89777}" type="parTrans" cxnId="{D26EFA2E-C247-4261-9425-771BEB628E59}">
      <dgm:prSet/>
      <dgm:spPr/>
      <dgm:t>
        <a:bodyPr/>
        <a:lstStyle/>
        <a:p>
          <a:endParaRPr lang="en-US"/>
        </a:p>
      </dgm:t>
    </dgm:pt>
    <dgm:pt modelId="{55BC2DA9-66D8-42C3-B1AF-9791DB1BF1B8}" type="sibTrans" cxnId="{D26EFA2E-C247-4261-9425-771BEB628E59}">
      <dgm:prSet/>
      <dgm:spPr/>
      <dgm:t>
        <a:bodyPr/>
        <a:lstStyle/>
        <a:p>
          <a:endParaRPr lang="en-US"/>
        </a:p>
      </dgm:t>
    </dgm:pt>
    <dgm:pt modelId="{ACA0498E-FD9C-4FF3-BE19-EAE2958199B5}">
      <dgm:prSet phldrT="[Text]"/>
      <dgm:spPr/>
      <dgm:t>
        <a:bodyPr/>
        <a:lstStyle/>
        <a:p>
          <a:r>
            <a:rPr lang="en-US" u="sng" dirty="0"/>
            <a:t>Emotional distress</a:t>
          </a:r>
        </a:p>
      </dgm:t>
    </dgm:pt>
    <dgm:pt modelId="{5D77A92A-BAD0-4306-8BB3-2A5074F9EB73}" type="parTrans" cxnId="{84E256FF-3B71-449F-A48C-03142425E03F}">
      <dgm:prSet/>
      <dgm:spPr/>
      <dgm:t>
        <a:bodyPr/>
        <a:lstStyle/>
        <a:p>
          <a:endParaRPr lang="en-US"/>
        </a:p>
      </dgm:t>
    </dgm:pt>
    <dgm:pt modelId="{43AF42E2-9E5A-4FDD-8B58-EF56B188BAB6}" type="sibTrans" cxnId="{84E256FF-3B71-449F-A48C-03142425E03F}">
      <dgm:prSet/>
      <dgm:spPr/>
      <dgm:t>
        <a:bodyPr/>
        <a:lstStyle/>
        <a:p>
          <a:endParaRPr lang="en-US"/>
        </a:p>
      </dgm:t>
    </dgm:pt>
    <dgm:pt modelId="{411D4E49-3BA8-420C-9F35-9744A0FA59B7}">
      <dgm:prSet phldrT="[Text]"/>
      <dgm:spPr/>
      <dgm:t>
        <a:bodyPr/>
        <a:lstStyle/>
        <a:p>
          <a:r>
            <a:rPr lang="en-US" dirty="0"/>
            <a:t>Anxiety</a:t>
          </a:r>
        </a:p>
      </dgm:t>
    </dgm:pt>
    <dgm:pt modelId="{77D48169-06B3-4B4A-BD38-AD5BBD7B2BC5}" type="parTrans" cxnId="{BB88B2C6-27EC-4907-B72C-243F27BB89DE}">
      <dgm:prSet/>
      <dgm:spPr/>
      <dgm:t>
        <a:bodyPr/>
        <a:lstStyle/>
        <a:p>
          <a:endParaRPr lang="en-US"/>
        </a:p>
      </dgm:t>
    </dgm:pt>
    <dgm:pt modelId="{1E0F1FD5-8A2E-415E-8C36-AB1F54755725}" type="sibTrans" cxnId="{BB88B2C6-27EC-4907-B72C-243F27BB89DE}">
      <dgm:prSet/>
      <dgm:spPr/>
      <dgm:t>
        <a:bodyPr/>
        <a:lstStyle/>
        <a:p>
          <a:endParaRPr lang="en-US"/>
        </a:p>
      </dgm:t>
    </dgm:pt>
    <dgm:pt modelId="{A0C119EC-6C1A-4A39-8F80-D7863AF28CC0}">
      <dgm:prSet phldrT="[Text]"/>
      <dgm:spPr/>
      <dgm:t>
        <a:bodyPr/>
        <a:lstStyle/>
        <a:p>
          <a:r>
            <a:rPr lang="en-US" dirty="0"/>
            <a:t>Social Health</a:t>
          </a:r>
        </a:p>
      </dgm:t>
    </dgm:pt>
    <dgm:pt modelId="{478F4641-7C19-4566-8483-651BAD302B66}" type="parTrans" cxnId="{4A02DC3E-A789-453D-A4E4-E17DAA2252B1}">
      <dgm:prSet/>
      <dgm:spPr/>
      <dgm:t>
        <a:bodyPr/>
        <a:lstStyle/>
        <a:p>
          <a:endParaRPr lang="en-US"/>
        </a:p>
      </dgm:t>
    </dgm:pt>
    <dgm:pt modelId="{E4AC9BAD-9FC1-434F-A7D5-EFFC93D8A4CC}" type="sibTrans" cxnId="{4A02DC3E-A789-453D-A4E4-E17DAA2252B1}">
      <dgm:prSet/>
      <dgm:spPr/>
      <dgm:t>
        <a:bodyPr/>
        <a:lstStyle/>
        <a:p>
          <a:endParaRPr lang="en-US"/>
        </a:p>
      </dgm:t>
    </dgm:pt>
    <dgm:pt modelId="{3498EEB2-BFA6-419E-AF69-B5214188D765}">
      <dgm:prSet phldrT="[Text]"/>
      <dgm:spPr/>
      <dgm:t>
        <a:bodyPr/>
        <a:lstStyle/>
        <a:p>
          <a:r>
            <a:rPr lang="en-US" dirty="0"/>
            <a:t>Ability to participate in social roles &amp; activities</a:t>
          </a:r>
        </a:p>
      </dgm:t>
    </dgm:pt>
    <dgm:pt modelId="{EB8EA5E8-0D28-4BF9-A280-0A4AF5297378}" type="parTrans" cxnId="{F9970D39-52A8-4E02-914F-7FBA529F2D73}">
      <dgm:prSet/>
      <dgm:spPr/>
      <dgm:t>
        <a:bodyPr/>
        <a:lstStyle/>
        <a:p>
          <a:endParaRPr lang="en-US"/>
        </a:p>
      </dgm:t>
    </dgm:pt>
    <dgm:pt modelId="{177A5BD8-64A8-4EED-B715-6D195F2500F1}" type="sibTrans" cxnId="{F9970D39-52A8-4E02-914F-7FBA529F2D73}">
      <dgm:prSet/>
      <dgm:spPr/>
      <dgm:t>
        <a:bodyPr/>
        <a:lstStyle/>
        <a:p>
          <a:endParaRPr lang="en-US"/>
        </a:p>
      </dgm:t>
    </dgm:pt>
    <dgm:pt modelId="{32596928-56B6-47C2-9743-E0864FD68E27}">
      <dgm:prSet phldrT="[Text]"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Intensity</a:t>
          </a:r>
        </a:p>
      </dgm:t>
    </dgm:pt>
    <dgm:pt modelId="{FBCED8B4-BD7C-4E34-94BB-20E77519439A}" type="parTrans" cxnId="{502248D6-688D-4117-AF0B-52BB5215F7DE}">
      <dgm:prSet/>
      <dgm:spPr/>
      <dgm:t>
        <a:bodyPr/>
        <a:lstStyle/>
        <a:p>
          <a:endParaRPr lang="en-US"/>
        </a:p>
      </dgm:t>
    </dgm:pt>
    <dgm:pt modelId="{D930FE97-8AFD-4241-AC79-FC699593610D}" type="sibTrans" cxnId="{502248D6-688D-4117-AF0B-52BB5215F7DE}">
      <dgm:prSet/>
      <dgm:spPr/>
      <dgm:t>
        <a:bodyPr/>
        <a:lstStyle/>
        <a:p>
          <a:endParaRPr lang="en-US"/>
        </a:p>
      </dgm:t>
    </dgm:pt>
    <dgm:pt modelId="{6FD33308-2B58-418F-9C62-0849BEDCA6AF}">
      <dgm:prSet phldrT="[Text]"/>
      <dgm:spPr/>
      <dgm:t>
        <a:bodyPr/>
        <a:lstStyle/>
        <a:p>
          <a:endParaRPr lang="en-US" dirty="0"/>
        </a:p>
      </dgm:t>
    </dgm:pt>
    <dgm:pt modelId="{536315A0-9ABA-4FF3-BFEA-2AD24C279EC8}" type="parTrans" cxnId="{F5B3DF4C-EAFC-4519-BA2C-4DA6C3CE5EE9}">
      <dgm:prSet/>
      <dgm:spPr/>
      <dgm:t>
        <a:bodyPr/>
        <a:lstStyle/>
        <a:p>
          <a:endParaRPr lang="en-US"/>
        </a:p>
      </dgm:t>
    </dgm:pt>
    <dgm:pt modelId="{8775D20D-8E99-495D-86EB-23812E0CA48F}" type="sibTrans" cxnId="{F5B3DF4C-EAFC-4519-BA2C-4DA6C3CE5EE9}">
      <dgm:prSet/>
      <dgm:spPr/>
      <dgm:t>
        <a:bodyPr/>
        <a:lstStyle/>
        <a:p>
          <a:endParaRPr lang="en-US"/>
        </a:p>
      </dgm:t>
    </dgm:pt>
    <dgm:pt modelId="{043F47D4-5F4A-4438-9B5A-7C9B219EDA83}">
      <dgm:prSet phldrT="[Text]"/>
      <dgm:spPr/>
      <dgm:t>
        <a:bodyPr/>
        <a:lstStyle/>
        <a:p>
          <a:r>
            <a:rPr lang="en-US" dirty="0"/>
            <a:t>Depressive symptoms</a:t>
          </a:r>
        </a:p>
      </dgm:t>
    </dgm:pt>
    <dgm:pt modelId="{09E6ED2C-1920-441C-897A-49D57673C289}" type="parTrans" cxnId="{3005A7E4-AFDB-4DA8-89F6-8A6498C5165D}">
      <dgm:prSet/>
      <dgm:spPr/>
      <dgm:t>
        <a:bodyPr/>
        <a:lstStyle/>
        <a:p>
          <a:endParaRPr lang="en-US"/>
        </a:p>
      </dgm:t>
    </dgm:pt>
    <dgm:pt modelId="{1199FD47-4B6D-44A9-95E6-353AE5758EF7}" type="sibTrans" cxnId="{3005A7E4-AFDB-4DA8-89F6-8A6498C5165D}">
      <dgm:prSet/>
      <dgm:spPr/>
      <dgm:t>
        <a:bodyPr/>
        <a:lstStyle/>
        <a:p>
          <a:endParaRPr lang="en-US"/>
        </a:p>
      </dgm:t>
    </dgm:pt>
    <dgm:pt modelId="{BC61AB71-49CA-4FF9-BDA0-2807251E651E}">
      <dgm:prSet phldrT="[Text]"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Interference</a:t>
          </a:r>
        </a:p>
      </dgm:t>
    </dgm:pt>
    <dgm:pt modelId="{C8378EEA-A490-4C1B-AF45-0B9D686B6F76}" type="parTrans" cxnId="{FAA3FCEE-2CFC-4A0A-86B6-DAB9D7D48AA6}">
      <dgm:prSet/>
      <dgm:spPr/>
      <dgm:t>
        <a:bodyPr/>
        <a:lstStyle/>
        <a:p>
          <a:endParaRPr lang="en-US"/>
        </a:p>
      </dgm:t>
    </dgm:pt>
    <dgm:pt modelId="{5D59E43E-A781-45A5-B8BB-D7121ADA2AE3}" type="sibTrans" cxnId="{FAA3FCEE-2CFC-4A0A-86B6-DAB9D7D48AA6}">
      <dgm:prSet/>
      <dgm:spPr/>
      <dgm:t>
        <a:bodyPr/>
        <a:lstStyle/>
        <a:p>
          <a:endParaRPr lang="en-US"/>
        </a:p>
      </dgm:t>
    </dgm:pt>
    <dgm:pt modelId="{65D48997-98F6-453B-AE54-BF15173B4725}">
      <dgm:prSet phldrT="[Text]"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Fatigue</a:t>
          </a:r>
        </a:p>
      </dgm:t>
    </dgm:pt>
    <dgm:pt modelId="{826618AB-0FF3-41DA-B3E7-A91B4B01F3EA}" type="parTrans" cxnId="{F80241CA-E7E0-4402-91D3-5F13B903DCD2}">
      <dgm:prSet/>
      <dgm:spPr/>
      <dgm:t>
        <a:bodyPr/>
        <a:lstStyle/>
        <a:p>
          <a:endParaRPr lang="en-US"/>
        </a:p>
      </dgm:t>
    </dgm:pt>
    <dgm:pt modelId="{592B7F8A-A6A1-44DE-B1B2-B64109B29682}" type="sibTrans" cxnId="{F80241CA-E7E0-4402-91D3-5F13B903DCD2}">
      <dgm:prSet/>
      <dgm:spPr/>
      <dgm:t>
        <a:bodyPr/>
        <a:lstStyle/>
        <a:p>
          <a:endParaRPr lang="en-US"/>
        </a:p>
      </dgm:t>
    </dgm:pt>
    <dgm:pt modelId="{9F085A19-69DB-429C-924E-DC1DF1A29CD2}">
      <dgm:prSet phldrT="[Text]"/>
      <dgm:spPr/>
      <dgm:t>
        <a:bodyPr/>
        <a:lstStyle/>
        <a:p>
          <a:r>
            <a:rPr lang="en-US" u="sng" dirty="0">
              <a:highlight>
                <a:srgbClr val="FFFF00"/>
              </a:highlight>
            </a:rPr>
            <a:t>Pain</a:t>
          </a:r>
        </a:p>
      </dgm:t>
    </dgm:pt>
    <dgm:pt modelId="{C8F581E3-A6AD-4429-BA68-8A44DB700F1E}" type="parTrans" cxnId="{8C94B82A-7B7C-416F-B849-948E874E6B43}">
      <dgm:prSet/>
      <dgm:spPr/>
      <dgm:t>
        <a:bodyPr/>
        <a:lstStyle/>
        <a:p>
          <a:endParaRPr lang="en-US"/>
        </a:p>
      </dgm:t>
    </dgm:pt>
    <dgm:pt modelId="{4098ACE8-6BBE-431A-A1B5-B1B5B624E4B3}" type="sibTrans" cxnId="{8C94B82A-7B7C-416F-B849-948E874E6B43}">
      <dgm:prSet/>
      <dgm:spPr/>
      <dgm:t>
        <a:bodyPr/>
        <a:lstStyle/>
        <a:p>
          <a:endParaRPr lang="en-US"/>
        </a:p>
      </dgm:t>
    </dgm:pt>
    <dgm:pt modelId="{34B7443C-609E-42EB-82C4-5BF6F3315530}">
      <dgm:prSet phldrT="[Text]"/>
      <dgm:spPr/>
      <dgm:t>
        <a:bodyPr/>
        <a:lstStyle/>
        <a:p>
          <a:endParaRPr lang="en-US" u="sng" dirty="0"/>
        </a:p>
      </dgm:t>
    </dgm:pt>
    <dgm:pt modelId="{603302EF-0A83-498A-B985-E182CD8520D6}" type="parTrans" cxnId="{093B5520-06C6-4DC8-9DE0-1F703F2DF5D8}">
      <dgm:prSet/>
      <dgm:spPr/>
      <dgm:t>
        <a:bodyPr/>
        <a:lstStyle/>
        <a:p>
          <a:endParaRPr lang="en-US"/>
        </a:p>
      </dgm:t>
    </dgm:pt>
    <dgm:pt modelId="{2C1525B5-B79A-46DA-88BC-666EB18DCB13}" type="sibTrans" cxnId="{093B5520-06C6-4DC8-9DE0-1F703F2DF5D8}">
      <dgm:prSet/>
      <dgm:spPr/>
      <dgm:t>
        <a:bodyPr/>
        <a:lstStyle/>
        <a:p>
          <a:endParaRPr lang="en-US"/>
        </a:p>
      </dgm:t>
    </dgm:pt>
    <dgm:pt modelId="{C997661B-6E4E-4A6D-989F-AB46F64D19DE}">
      <dgm:prSet phldrT="[Text]"/>
      <dgm:spPr/>
      <dgm:t>
        <a:bodyPr/>
        <a:lstStyle/>
        <a:p>
          <a:endParaRPr lang="en-US" u="sng" dirty="0"/>
        </a:p>
      </dgm:t>
    </dgm:pt>
    <dgm:pt modelId="{F1582F6B-82CC-4EBB-B1E3-EC64BC6EEA55}" type="parTrans" cxnId="{0FFC0B43-9EEF-4303-8EA6-E4BCAACC0FDC}">
      <dgm:prSet/>
      <dgm:spPr/>
      <dgm:t>
        <a:bodyPr/>
        <a:lstStyle/>
        <a:p>
          <a:endParaRPr lang="en-US"/>
        </a:p>
      </dgm:t>
    </dgm:pt>
    <dgm:pt modelId="{214A811E-0F6B-45AB-A804-2E2CE1F9E4AB}" type="sibTrans" cxnId="{0FFC0B43-9EEF-4303-8EA6-E4BCAACC0FDC}">
      <dgm:prSet/>
      <dgm:spPr/>
      <dgm:t>
        <a:bodyPr/>
        <a:lstStyle/>
        <a:p>
          <a:endParaRPr lang="en-US"/>
        </a:p>
      </dgm:t>
    </dgm:pt>
    <dgm:pt modelId="{9F0FA85E-9716-4970-BE2D-1B4477F84CEB}">
      <dgm:prSet phldrT="[Text]"/>
      <dgm:spPr/>
      <dgm:t>
        <a:bodyPr/>
        <a:lstStyle/>
        <a:p>
          <a:r>
            <a:rPr lang="en-US" u="none" dirty="0">
              <a:highlight>
                <a:srgbClr val="FFFF00"/>
              </a:highlight>
            </a:rPr>
            <a:t>Interference</a:t>
          </a:r>
        </a:p>
      </dgm:t>
    </dgm:pt>
    <dgm:pt modelId="{D8883756-CF29-4BD9-B6E3-860D728E0AD1}" type="parTrans" cxnId="{3C7501D3-649B-49F4-8ED0-4C1C5F027837}">
      <dgm:prSet/>
      <dgm:spPr/>
      <dgm:t>
        <a:bodyPr/>
        <a:lstStyle/>
        <a:p>
          <a:endParaRPr lang="en-US"/>
        </a:p>
      </dgm:t>
    </dgm:pt>
    <dgm:pt modelId="{516F0EAC-1AF0-47CC-A403-2AE167C12561}" type="sibTrans" cxnId="{3C7501D3-649B-49F4-8ED0-4C1C5F027837}">
      <dgm:prSet/>
      <dgm:spPr/>
      <dgm:t>
        <a:bodyPr/>
        <a:lstStyle/>
        <a:p>
          <a:endParaRPr lang="en-US"/>
        </a:p>
      </dgm:t>
    </dgm:pt>
    <dgm:pt modelId="{DF5A894B-1BE6-4086-87C0-61E460C854F8}">
      <dgm:prSet phldrT="[Text]"/>
      <dgm:spPr/>
      <dgm:t>
        <a:bodyPr/>
        <a:lstStyle/>
        <a:p>
          <a:r>
            <a:rPr lang="en-US" u="none" dirty="0">
              <a:highlight>
                <a:srgbClr val="FFFF00"/>
              </a:highlight>
            </a:rPr>
            <a:t>Intensity</a:t>
          </a:r>
        </a:p>
      </dgm:t>
    </dgm:pt>
    <dgm:pt modelId="{AB1B3201-5BE8-44C5-BBA6-09A929655607}" type="parTrans" cxnId="{C35EEF45-47A9-4669-9753-0CBC577BF76A}">
      <dgm:prSet/>
      <dgm:spPr/>
      <dgm:t>
        <a:bodyPr/>
        <a:lstStyle/>
        <a:p>
          <a:endParaRPr lang="en-US"/>
        </a:p>
      </dgm:t>
    </dgm:pt>
    <dgm:pt modelId="{A17DC699-E050-4182-872A-41158223DE0B}" type="sibTrans" cxnId="{C35EEF45-47A9-4669-9753-0CBC577BF76A}">
      <dgm:prSet/>
      <dgm:spPr/>
      <dgm:t>
        <a:bodyPr/>
        <a:lstStyle/>
        <a:p>
          <a:endParaRPr lang="en-US"/>
        </a:p>
      </dgm:t>
    </dgm:pt>
    <dgm:pt modelId="{E3D18DBF-6966-4BA0-BD30-A0E43C631B74}">
      <dgm:prSet phldrT="[Text]"/>
      <dgm:spPr/>
      <dgm:t>
        <a:bodyPr/>
        <a:lstStyle/>
        <a:p>
          <a:r>
            <a:rPr lang="en-US" u="none" dirty="0">
              <a:highlight>
                <a:srgbClr val="FFFF00"/>
              </a:highlight>
            </a:rPr>
            <a:t>Fatigue</a:t>
          </a:r>
        </a:p>
      </dgm:t>
    </dgm:pt>
    <dgm:pt modelId="{F116B6BE-B017-44F8-8E33-764FFEB78134}" type="parTrans" cxnId="{7E8B8064-0EBB-45D7-A927-EFE335A418D9}">
      <dgm:prSet/>
      <dgm:spPr/>
      <dgm:t>
        <a:bodyPr/>
        <a:lstStyle/>
        <a:p>
          <a:endParaRPr lang="en-US"/>
        </a:p>
      </dgm:t>
    </dgm:pt>
    <dgm:pt modelId="{9A9EA40E-F6E3-4C81-AD74-30C1B1EB2F12}" type="sibTrans" cxnId="{7E8B8064-0EBB-45D7-A927-EFE335A418D9}">
      <dgm:prSet/>
      <dgm:spPr/>
      <dgm:t>
        <a:bodyPr/>
        <a:lstStyle/>
        <a:p>
          <a:endParaRPr lang="en-US"/>
        </a:p>
      </dgm:t>
    </dgm:pt>
    <dgm:pt modelId="{B6E13631-91DE-4E5E-BCAA-B381C80143A4}">
      <dgm:prSet phldrT="[Text]"/>
      <dgm:spPr/>
      <dgm:t>
        <a:bodyPr/>
        <a:lstStyle/>
        <a:p>
          <a:r>
            <a:rPr lang="en-US" u="none" dirty="0"/>
            <a:t>Sleep disturbance</a:t>
          </a:r>
        </a:p>
      </dgm:t>
    </dgm:pt>
    <dgm:pt modelId="{008F4F0D-DFBB-4D1B-9157-15F7C7B91842}" type="parTrans" cxnId="{7F9CA70A-F2E0-4EB1-A7D0-A475EEC95C16}">
      <dgm:prSet/>
      <dgm:spPr/>
      <dgm:t>
        <a:bodyPr/>
        <a:lstStyle/>
        <a:p>
          <a:endParaRPr lang="en-US"/>
        </a:p>
      </dgm:t>
    </dgm:pt>
    <dgm:pt modelId="{4DCCEF29-9D5F-425C-9D39-BBFC2F0819AF}" type="sibTrans" cxnId="{7F9CA70A-F2E0-4EB1-A7D0-A475EEC95C16}">
      <dgm:prSet/>
      <dgm:spPr/>
      <dgm:t>
        <a:bodyPr/>
        <a:lstStyle/>
        <a:p>
          <a:endParaRPr lang="en-US"/>
        </a:p>
      </dgm:t>
    </dgm:pt>
    <dgm:pt modelId="{70AA4D11-33E2-4B63-BA64-5331F8CCC010}" type="pres">
      <dgm:prSet presAssocID="{32156415-F2EF-4789-8278-599B8FB16A17}" presName="Name0" presStyleCnt="0">
        <dgm:presLayoutVars>
          <dgm:dir/>
          <dgm:animLvl val="lvl"/>
          <dgm:resizeHandles val="exact"/>
        </dgm:presLayoutVars>
      </dgm:prSet>
      <dgm:spPr/>
    </dgm:pt>
    <dgm:pt modelId="{79B81D92-C2EA-4439-8DAE-541B2FDE54CC}" type="pres">
      <dgm:prSet presAssocID="{DBE4E13B-7BDD-415D-A093-B302AB13B5CF}" presName="composite" presStyleCnt="0"/>
      <dgm:spPr/>
    </dgm:pt>
    <dgm:pt modelId="{E9F48949-7CFE-4FB9-BC2D-183172D609BF}" type="pres">
      <dgm:prSet presAssocID="{DBE4E13B-7BDD-415D-A093-B302AB13B5CF}" presName="parTx" presStyleLbl="alignNode1" presStyleIdx="0" presStyleCnt="3" custScaleX="134361" custLinFactNeighborX="-1004" custLinFactNeighborY="13776">
        <dgm:presLayoutVars>
          <dgm:chMax val="0"/>
          <dgm:chPref val="0"/>
          <dgm:bulletEnabled val="1"/>
        </dgm:presLayoutVars>
      </dgm:prSet>
      <dgm:spPr/>
    </dgm:pt>
    <dgm:pt modelId="{8C3AEA97-F2EA-4DE1-8585-11A682E40CF8}" type="pres">
      <dgm:prSet presAssocID="{DBE4E13B-7BDD-415D-A093-B302AB13B5CF}" presName="desTx" presStyleLbl="alignAccFollowNode1" presStyleIdx="0" presStyleCnt="3" custScaleX="133400" custScaleY="89964" custLinFactNeighborX="-599" custLinFactNeighborY="6832">
        <dgm:presLayoutVars>
          <dgm:bulletEnabled val="1"/>
        </dgm:presLayoutVars>
      </dgm:prSet>
      <dgm:spPr/>
    </dgm:pt>
    <dgm:pt modelId="{A4DC1390-B34A-4ED8-9E66-DF191000D5FB}" type="pres">
      <dgm:prSet presAssocID="{31D944F2-589A-425C-99F0-142CF2EB56E0}" presName="space" presStyleCnt="0"/>
      <dgm:spPr/>
    </dgm:pt>
    <dgm:pt modelId="{02A98B15-ED34-4FED-B422-EACD942476F0}" type="pres">
      <dgm:prSet presAssocID="{6E90C73C-C24E-4608-B45D-1B994C2F1E85}" presName="composite" presStyleCnt="0"/>
      <dgm:spPr/>
    </dgm:pt>
    <dgm:pt modelId="{3630927C-F4EC-4366-91D4-4089BC5EC571}" type="pres">
      <dgm:prSet presAssocID="{6E90C73C-C24E-4608-B45D-1B994C2F1E85}" presName="parTx" presStyleLbl="alignNode1" presStyleIdx="1" presStyleCnt="3" custScaleX="127156" custLinFactNeighborX="3384" custLinFactNeighborY="18326">
        <dgm:presLayoutVars>
          <dgm:chMax val="0"/>
          <dgm:chPref val="0"/>
          <dgm:bulletEnabled val="1"/>
        </dgm:presLayoutVars>
      </dgm:prSet>
      <dgm:spPr/>
    </dgm:pt>
    <dgm:pt modelId="{9EA6046E-602B-432D-BE4C-87EB9262EA1F}" type="pres">
      <dgm:prSet presAssocID="{6E90C73C-C24E-4608-B45D-1B994C2F1E85}" presName="desTx" presStyleLbl="alignAccFollowNode1" presStyleIdx="1" presStyleCnt="3" custScaleX="107617" custScaleY="94711" custLinFactNeighborX="-5886" custLinFactNeighborY="9751">
        <dgm:presLayoutVars>
          <dgm:bulletEnabled val="1"/>
        </dgm:presLayoutVars>
      </dgm:prSet>
      <dgm:spPr/>
    </dgm:pt>
    <dgm:pt modelId="{9A9894C7-B27C-44C0-A15D-CD1956CBCC6E}" type="pres">
      <dgm:prSet presAssocID="{55BC2DA9-66D8-42C3-B1AF-9791DB1BF1B8}" presName="space" presStyleCnt="0"/>
      <dgm:spPr/>
    </dgm:pt>
    <dgm:pt modelId="{A26095A6-A590-4602-A34F-0837A02C9273}" type="pres">
      <dgm:prSet presAssocID="{A0C119EC-6C1A-4A39-8F80-D7863AF28CC0}" presName="composite" presStyleCnt="0"/>
      <dgm:spPr/>
    </dgm:pt>
    <dgm:pt modelId="{1F7DD07E-65C5-478D-A2F0-FEEF79C923F9}" type="pres">
      <dgm:prSet presAssocID="{A0C119EC-6C1A-4A39-8F80-D7863AF28CC0}" presName="parTx" presStyleLbl="alignNode1" presStyleIdx="2" presStyleCnt="3" custScaleX="122155" custScaleY="96606" custLinFactNeighborX="-2160" custLinFactNeighborY="13611">
        <dgm:presLayoutVars>
          <dgm:chMax val="0"/>
          <dgm:chPref val="0"/>
          <dgm:bulletEnabled val="1"/>
        </dgm:presLayoutVars>
      </dgm:prSet>
      <dgm:spPr/>
    </dgm:pt>
    <dgm:pt modelId="{FDD5C624-070B-401A-A8C1-8AE4CB472A07}" type="pres">
      <dgm:prSet presAssocID="{A0C119EC-6C1A-4A39-8F80-D7863AF28CC0}" presName="desTx" presStyleLbl="alignAccFollowNode1" presStyleIdx="2" presStyleCnt="3" custScaleX="122590" custScaleY="95856" custLinFactNeighborX="-160" custLinFactNeighborY="14401">
        <dgm:presLayoutVars>
          <dgm:bulletEnabled val="1"/>
        </dgm:presLayoutVars>
      </dgm:prSet>
      <dgm:spPr/>
    </dgm:pt>
  </dgm:ptLst>
  <dgm:cxnLst>
    <dgm:cxn modelId="{D6FD6D00-BE7C-43AA-92E1-5F1C29C898DA}" type="presOf" srcId="{6FD33308-2B58-418F-9C62-0849BEDCA6AF}" destId="{9EA6046E-602B-432D-BE4C-87EB9262EA1F}" srcOrd="0" destOrd="8" presId="urn:microsoft.com/office/officeart/2005/8/layout/hList1"/>
    <dgm:cxn modelId="{8F271701-79B2-4D3C-A470-04CA1A970351}" type="presOf" srcId="{6E90C73C-C24E-4608-B45D-1B994C2F1E85}" destId="{3630927C-F4EC-4366-91D4-4089BC5EC571}" srcOrd="0" destOrd="0" presId="urn:microsoft.com/office/officeart/2005/8/layout/hList1"/>
    <dgm:cxn modelId="{EBF16B06-3C10-453A-98D2-9F18B68FBEFD}" type="presOf" srcId="{32596928-56B6-47C2-9743-E0864FD68E27}" destId="{8C3AEA97-F2EA-4DE1-8585-11A682E40CF8}" srcOrd="0" destOrd="5" presId="urn:microsoft.com/office/officeart/2005/8/layout/hList1"/>
    <dgm:cxn modelId="{7F9CA70A-F2E0-4EB1-A7D0-A475EEC95C16}" srcId="{6E90C73C-C24E-4608-B45D-1B994C2F1E85}" destId="{B6E13631-91DE-4E5E-BCAA-B381C80143A4}" srcOrd="3" destOrd="0" parTransId="{008F4F0D-DFBB-4D1B-9157-15F7C7B91842}" sibTransId="{4DCCEF29-9D5F-425C-9D39-BBFC2F0819AF}"/>
    <dgm:cxn modelId="{8E8E480C-8CD2-4BFE-8952-6DFC3F7D6B21}" type="presOf" srcId="{ACA0498E-FD9C-4FF3-BE19-EAE2958199B5}" destId="{9EA6046E-602B-432D-BE4C-87EB9262EA1F}" srcOrd="0" destOrd="0" presId="urn:microsoft.com/office/officeart/2005/8/layout/hList1"/>
    <dgm:cxn modelId="{FA7FD11B-5A97-4013-8E29-E7DB78BCE7E9}" type="presOf" srcId="{DBE4E13B-7BDD-415D-A093-B302AB13B5CF}" destId="{E9F48949-7CFE-4FB9-BC2D-183172D609BF}" srcOrd="0" destOrd="0" presId="urn:microsoft.com/office/officeart/2005/8/layout/hList1"/>
    <dgm:cxn modelId="{093B5520-06C6-4DC8-9DE0-1F703F2DF5D8}" srcId="{DBE4E13B-7BDD-415D-A093-B302AB13B5CF}" destId="{34B7443C-609E-42EB-82C4-5BF6F3315530}" srcOrd="1" destOrd="0" parTransId="{603302EF-0A83-498A-B985-E182CD8520D6}" sibTransId="{2C1525B5-B79A-46DA-88BC-666EB18DCB13}"/>
    <dgm:cxn modelId="{4F237921-71BB-4CC2-9FA1-5967963AD318}" type="presOf" srcId="{3498EEB2-BFA6-419E-AF69-B5214188D765}" destId="{FDD5C624-070B-401A-A8C1-8AE4CB472A07}" srcOrd="0" destOrd="0" presId="urn:microsoft.com/office/officeart/2005/8/layout/hList1"/>
    <dgm:cxn modelId="{27A37524-C03C-458A-8CF7-CE68E01CB5E1}" type="presOf" srcId="{9F0FA85E-9716-4970-BE2D-1B4477F84CEB}" destId="{9EA6046E-602B-432D-BE4C-87EB9262EA1F}" srcOrd="0" destOrd="4" presId="urn:microsoft.com/office/officeart/2005/8/layout/hList1"/>
    <dgm:cxn modelId="{11BFB828-7DF8-4B9E-B123-56F99CCCAF96}" type="presOf" srcId="{C997661B-6E4E-4A6D-989F-AB46F64D19DE}" destId="{8C3AEA97-F2EA-4DE1-8585-11A682E40CF8}" srcOrd="0" destOrd="2" presId="urn:microsoft.com/office/officeart/2005/8/layout/hList1"/>
    <dgm:cxn modelId="{36DBC529-C39C-4F57-ABC3-C3577F22621C}" type="presOf" srcId="{B6E13631-91DE-4E5E-BCAA-B381C80143A4}" destId="{9EA6046E-602B-432D-BE4C-87EB9262EA1F}" srcOrd="0" destOrd="7" presId="urn:microsoft.com/office/officeart/2005/8/layout/hList1"/>
    <dgm:cxn modelId="{8C94B82A-7B7C-416F-B849-948E874E6B43}" srcId="{6E90C73C-C24E-4608-B45D-1B994C2F1E85}" destId="{9F085A19-69DB-429C-924E-DC1DF1A29CD2}" srcOrd="1" destOrd="0" parTransId="{C8F581E3-A6AD-4429-BA68-8A44DB700F1E}" sibTransId="{4098ACE8-6BBE-431A-A1B5-B1B5B624E4B3}"/>
    <dgm:cxn modelId="{D26EFA2E-C247-4261-9425-771BEB628E59}" srcId="{32156415-F2EF-4789-8278-599B8FB16A17}" destId="{6E90C73C-C24E-4608-B45D-1B994C2F1E85}" srcOrd="1" destOrd="0" parTransId="{7C8C21AA-0E1C-453F-AA01-2BA529C89777}" sibTransId="{55BC2DA9-66D8-42C3-B1AF-9791DB1BF1B8}"/>
    <dgm:cxn modelId="{F9970D39-52A8-4E02-914F-7FBA529F2D73}" srcId="{A0C119EC-6C1A-4A39-8F80-D7863AF28CC0}" destId="{3498EEB2-BFA6-419E-AF69-B5214188D765}" srcOrd="0" destOrd="0" parTransId="{EB8EA5E8-0D28-4BF9-A280-0A4AF5297378}" sibTransId="{177A5BD8-64A8-4EED-B715-6D195F2500F1}"/>
    <dgm:cxn modelId="{46C9523A-32C6-42BB-BD71-74617B669E83}" type="presOf" srcId="{411D4E49-3BA8-420C-9F35-9744A0FA59B7}" destId="{9EA6046E-602B-432D-BE4C-87EB9262EA1F}" srcOrd="0" destOrd="2" presId="urn:microsoft.com/office/officeart/2005/8/layout/hList1"/>
    <dgm:cxn modelId="{4A02DC3E-A789-453D-A4E4-E17DAA2252B1}" srcId="{32156415-F2EF-4789-8278-599B8FB16A17}" destId="{A0C119EC-6C1A-4A39-8F80-D7863AF28CC0}" srcOrd="2" destOrd="0" parTransId="{478F4641-7C19-4566-8483-651BAD302B66}" sibTransId="{E4AC9BAD-9FC1-434F-A7D5-EFFC93D8A4CC}"/>
    <dgm:cxn modelId="{E7787D60-12FE-4E9B-8A55-9F36A79FA13A}" type="presOf" srcId="{A0C119EC-6C1A-4A39-8F80-D7863AF28CC0}" destId="{1F7DD07E-65C5-478D-A2F0-FEEF79C923F9}" srcOrd="0" destOrd="0" presId="urn:microsoft.com/office/officeart/2005/8/layout/hList1"/>
    <dgm:cxn modelId="{53DBD541-D95A-4697-86D8-BE5A34C7294F}" type="presOf" srcId="{34B7443C-609E-42EB-82C4-5BF6F3315530}" destId="{8C3AEA97-F2EA-4DE1-8585-11A682E40CF8}" srcOrd="0" destOrd="1" presId="urn:microsoft.com/office/officeart/2005/8/layout/hList1"/>
    <dgm:cxn modelId="{0FFC0B43-9EEF-4303-8EA6-E4BCAACC0FDC}" srcId="{DBE4E13B-7BDD-415D-A093-B302AB13B5CF}" destId="{C997661B-6E4E-4A6D-989F-AB46F64D19DE}" srcOrd="2" destOrd="0" parTransId="{F1582F6B-82CC-4EBB-B1E3-EC64BC6EEA55}" sibTransId="{214A811E-0F6B-45AB-A804-2E2CE1F9E4AB}"/>
    <dgm:cxn modelId="{7E8B8064-0EBB-45D7-A927-EFE335A418D9}" srcId="{6E90C73C-C24E-4608-B45D-1B994C2F1E85}" destId="{E3D18DBF-6966-4BA0-BD30-A0E43C631B74}" srcOrd="2" destOrd="0" parTransId="{F116B6BE-B017-44F8-8E33-764FFEB78134}" sibTransId="{9A9EA40E-F6E3-4C81-AD74-30C1B1EB2F12}"/>
    <dgm:cxn modelId="{C35EEF45-47A9-4669-9753-0CBC577BF76A}" srcId="{9F085A19-69DB-429C-924E-DC1DF1A29CD2}" destId="{DF5A894B-1BE6-4086-87C0-61E460C854F8}" srcOrd="1" destOrd="0" parTransId="{AB1B3201-5BE8-44C5-BBA6-09A929655607}" sibTransId="{A17DC699-E050-4182-872A-41158223DE0B}"/>
    <dgm:cxn modelId="{51D8826B-FC1D-4F16-93F1-3A9F67BC610D}" type="presOf" srcId="{9F085A19-69DB-429C-924E-DC1DF1A29CD2}" destId="{9EA6046E-602B-432D-BE4C-87EB9262EA1F}" srcOrd="0" destOrd="3" presId="urn:microsoft.com/office/officeart/2005/8/layout/hList1"/>
    <dgm:cxn modelId="{EF17386C-E75F-4B92-8E06-8F93D5249555}" srcId="{DBE4E13B-7BDD-415D-A093-B302AB13B5CF}" destId="{677764E0-EDD2-46FA-84EF-1F38A4ADF79E}" srcOrd="0" destOrd="0" parTransId="{1E08C494-7420-4F60-9AF6-A1DEC8E682E8}" sibTransId="{AE99255F-3735-402E-81AD-0BADBFC33778}"/>
    <dgm:cxn modelId="{F5B3DF4C-EAFC-4519-BA2C-4DA6C3CE5EE9}" srcId="{6E90C73C-C24E-4608-B45D-1B994C2F1E85}" destId="{6FD33308-2B58-418F-9C62-0849BEDCA6AF}" srcOrd="4" destOrd="0" parTransId="{536315A0-9ABA-4FF3-BFEA-2AD24C279EC8}" sibTransId="{8775D20D-8E99-495D-86EB-23812E0CA48F}"/>
    <dgm:cxn modelId="{45428979-E735-4AA1-9D4E-4993353F84D2}" srcId="{DBE4E13B-7BDD-415D-A093-B302AB13B5CF}" destId="{988E2096-1468-4C9D-8D78-64D278BF07BC}" srcOrd="3" destOrd="0" parTransId="{F3193DB0-C01D-42A4-A72B-838F7689686D}" sibTransId="{D7DFB677-B831-44D5-B1ED-4887A73D20C3}"/>
    <dgm:cxn modelId="{F178437D-D6E4-4093-97E3-CD802B0C1A6A}" type="presOf" srcId="{043F47D4-5F4A-4438-9B5A-7C9B219EDA83}" destId="{9EA6046E-602B-432D-BE4C-87EB9262EA1F}" srcOrd="0" destOrd="1" presId="urn:microsoft.com/office/officeart/2005/8/layout/hList1"/>
    <dgm:cxn modelId="{C34D7484-6E72-4F5F-AC6B-D79B3EBE52B8}" srcId="{32156415-F2EF-4789-8278-599B8FB16A17}" destId="{DBE4E13B-7BDD-415D-A093-B302AB13B5CF}" srcOrd="0" destOrd="0" parTransId="{4227B493-CB00-4992-99C4-98F12CA7AD2A}" sibTransId="{31D944F2-589A-425C-99F0-142CF2EB56E0}"/>
    <dgm:cxn modelId="{32B2E5B8-C31B-44AA-A179-C86D881362AA}" type="presOf" srcId="{677764E0-EDD2-46FA-84EF-1F38A4ADF79E}" destId="{8C3AEA97-F2EA-4DE1-8585-11A682E40CF8}" srcOrd="0" destOrd="0" presId="urn:microsoft.com/office/officeart/2005/8/layout/hList1"/>
    <dgm:cxn modelId="{BB88B2C6-27EC-4907-B72C-243F27BB89DE}" srcId="{ACA0498E-FD9C-4FF3-BE19-EAE2958199B5}" destId="{411D4E49-3BA8-420C-9F35-9744A0FA59B7}" srcOrd="1" destOrd="0" parTransId="{77D48169-06B3-4B4A-BD38-AD5BBD7B2BC5}" sibTransId="{1E0F1FD5-8A2E-415E-8C36-AB1F54755725}"/>
    <dgm:cxn modelId="{F80241CA-E7E0-4402-91D3-5F13B903DCD2}" srcId="{DBE4E13B-7BDD-415D-A093-B302AB13B5CF}" destId="{65D48997-98F6-453B-AE54-BF15173B4725}" srcOrd="4" destOrd="0" parTransId="{826618AB-0FF3-41DA-B3E7-A91B4B01F3EA}" sibTransId="{592B7F8A-A6A1-44DE-B1B2-B64109B29682}"/>
    <dgm:cxn modelId="{6602DECF-08E3-44D9-BB2A-945984019931}" type="presOf" srcId="{65D48997-98F6-453B-AE54-BF15173B4725}" destId="{8C3AEA97-F2EA-4DE1-8585-11A682E40CF8}" srcOrd="0" destOrd="6" presId="urn:microsoft.com/office/officeart/2005/8/layout/hList1"/>
    <dgm:cxn modelId="{3C7501D3-649B-49F4-8ED0-4C1C5F027837}" srcId="{9F085A19-69DB-429C-924E-DC1DF1A29CD2}" destId="{9F0FA85E-9716-4970-BE2D-1B4477F84CEB}" srcOrd="0" destOrd="0" parTransId="{D8883756-CF29-4BD9-B6E3-860D728E0AD1}" sibTransId="{516F0EAC-1AF0-47CC-A403-2AE167C12561}"/>
    <dgm:cxn modelId="{F14D14D4-88C9-4D7C-84CC-62E9DC0E9DAC}" type="presOf" srcId="{E3D18DBF-6966-4BA0-BD30-A0E43C631B74}" destId="{9EA6046E-602B-432D-BE4C-87EB9262EA1F}" srcOrd="0" destOrd="6" presId="urn:microsoft.com/office/officeart/2005/8/layout/hList1"/>
    <dgm:cxn modelId="{502248D6-688D-4117-AF0B-52BB5215F7DE}" srcId="{988E2096-1468-4C9D-8D78-64D278BF07BC}" destId="{32596928-56B6-47C2-9743-E0864FD68E27}" srcOrd="1" destOrd="0" parTransId="{FBCED8B4-BD7C-4E34-94BB-20E77519439A}" sibTransId="{D930FE97-8AFD-4241-AC79-FC699593610D}"/>
    <dgm:cxn modelId="{AB2093DC-7C63-4151-9226-9A5CAD423DBC}" type="presOf" srcId="{32156415-F2EF-4789-8278-599B8FB16A17}" destId="{70AA4D11-33E2-4B63-BA64-5331F8CCC010}" srcOrd="0" destOrd="0" presId="urn:microsoft.com/office/officeart/2005/8/layout/hList1"/>
    <dgm:cxn modelId="{3005A7E4-AFDB-4DA8-89F6-8A6498C5165D}" srcId="{ACA0498E-FD9C-4FF3-BE19-EAE2958199B5}" destId="{043F47D4-5F4A-4438-9B5A-7C9B219EDA83}" srcOrd="0" destOrd="0" parTransId="{09E6ED2C-1920-441C-897A-49D57673C289}" sibTransId="{1199FD47-4B6D-44A9-95E6-353AE5758EF7}"/>
    <dgm:cxn modelId="{D80A1BE6-1129-4348-AC80-1F5A1B863A71}" type="presOf" srcId="{BC61AB71-49CA-4FF9-BDA0-2807251E651E}" destId="{8C3AEA97-F2EA-4DE1-8585-11A682E40CF8}" srcOrd="0" destOrd="4" presId="urn:microsoft.com/office/officeart/2005/8/layout/hList1"/>
    <dgm:cxn modelId="{10EE0CEA-117A-4C5E-86C6-593552918177}" type="presOf" srcId="{988E2096-1468-4C9D-8D78-64D278BF07BC}" destId="{8C3AEA97-F2EA-4DE1-8585-11A682E40CF8}" srcOrd="0" destOrd="3" presId="urn:microsoft.com/office/officeart/2005/8/layout/hList1"/>
    <dgm:cxn modelId="{FAA3FCEE-2CFC-4A0A-86B6-DAB9D7D48AA6}" srcId="{988E2096-1468-4C9D-8D78-64D278BF07BC}" destId="{BC61AB71-49CA-4FF9-BDA0-2807251E651E}" srcOrd="0" destOrd="0" parTransId="{C8378EEA-A490-4C1B-AF45-0B9D686B6F76}" sibTransId="{5D59E43E-A781-45A5-B8BB-D7121ADA2AE3}"/>
    <dgm:cxn modelId="{2860ABF0-D634-48FA-81A7-D051B575EA57}" type="presOf" srcId="{DF5A894B-1BE6-4086-87C0-61E460C854F8}" destId="{9EA6046E-602B-432D-BE4C-87EB9262EA1F}" srcOrd="0" destOrd="5" presId="urn:microsoft.com/office/officeart/2005/8/layout/hList1"/>
    <dgm:cxn modelId="{84E256FF-3B71-449F-A48C-03142425E03F}" srcId="{6E90C73C-C24E-4608-B45D-1B994C2F1E85}" destId="{ACA0498E-FD9C-4FF3-BE19-EAE2958199B5}" srcOrd="0" destOrd="0" parTransId="{5D77A92A-BAD0-4306-8BB3-2A5074F9EB73}" sibTransId="{43AF42E2-9E5A-4FDD-8B58-EF56B188BAB6}"/>
    <dgm:cxn modelId="{1C38B329-AEC0-4C5F-AB77-79AE2C28724D}" type="presParOf" srcId="{70AA4D11-33E2-4B63-BA64-5331F8CCC010}" destId="{79B81D92-C2EA-4439-8DAE-541B2FDE54CC}" srcOrd="0" destOrd="0" presId="urn:microsoft.com/office/officeart/2005/8/layout/hList1"/>
    <dgm:cxn modelId="{75E89439-50B8-4C83-9AAE-4CD90AF73D81}" type="presParOf" srcId="{79B81D92-C2EA-4439-8DAE-541B2FDE54CC}" destId="{E9F48949-7CFE-4FB9-BC2D-183172D609BF}" srcOrd="0" destOrd="0" presId="urn:microsoft.com/office/officeart/2005/8/layout/hList1"/>
    <dgm:cxn modelId="{DB839A3D-0A5E-4A6D-840F-32F5E356C698}" type="presParOf" srcId="{79B81D92-C2EA-4439-8DAE-541B2FDE54CC}" destId="{8C3AEA97-F2EA-4DE1-8585-11A682E40CF8}" srcOrd="1" destOrd="0" presId="urn:microsoft.com/office/officeart/2005/8/layout/hList1"/>
    <dgm:cxn modelId="{AE3E7A1E-300C-4407-B480-F360ACED239D}" type="presParOf" srcId="{70AA4D11-33E2-4B63-BA64-5331F8CCC010}" destId="{A4DC1390-B34A-4ED8-9E66-DF191000D5FB}" srcOrd="1" destOrd="0" presId="urn:microsoft.com/office/officeart/2005/8/layout/hList1"/>
    <dgm:cxn modelId="{49C67738-FE7F-4CBB-8B0B-077059C5DB15}" type="presParOf" srcId="{70AA4D11-33E2-4B63-BA64-5331F8CCC010}" destId="{02A98B15-ED34-4FED-B422-EACD942476F0}" srcOrd="2" destOrd="0" presId="urn:microsoft.com/office/officeart/2005/8/layout/hList1"/>
    <dgm:cxn modelId="{9A867015-EF97-42AC-918B-C70D28C611B1}" type="presParOf" srcId="{02A98B15-ED34-4FED-B422-EACD942476F0}" destId="{3630927C-F4EC-4366-91D4-4089BC5EC571}" srcOrd="0" destOrd="0" presId="urn:microsoft.com/office/officeart/2005/8/layout/hList1"/>
    <dgm:cxn modelId="{F6391618-D8F7-4457-B0DB-D71F1E2C09D4}" type="presParOf" srcId="{02A98B15-ED34-4FED-B422-EACD942476F0}" destId="{9EA6046E-602B-432D-BE4C-87EB9262EA1F}" srcOrd="1" destOrd="0" presId="urn:microsoft.com/office/officeart/2005/8/layout/hList1"/>
    <dgm:cxn modelId="{05F822DB-C29D-422C-9E6D-DD1605B0DC21}" type="presParOf" srcId="{70AA4D11-33E2-4B63-BA64-5331F8CCC010}" destId="{9A9894C7-B27C-44C0-A15D-CD1956CBCC6E}" srcOrd="3" destOrd="0" presId="urn:microsoft.com/office/officeart/2005/8/layout/hList1"/>
    <dgm:cxn modelId="{9413A019-E077-4826-AE0D-8432C0D6F679}" type="presParOf" srcId="{70AA4D11-33E2-4B63-BA64-5331F8CCC010}" destId="{A26095A6-A590-4602-A34F-0837A02C9273}" srcOrd="4" destOrd="0" presId="urn:microsoft.com/office/officeart/2005/8/layout/hList1"/>
    <dgm:cxn modelId="{44A00F8E-DFB5-4F04-9F5E-60A1647151C5}" type="presParOf" srcId="{A26095A6-A590-4602-A34F-0837A02C9273}" destId="{1F7DD07E-65C5-478D-A2F0-FEEF79C923F9}" srcOrd="0" destOrd="0" presId="urn:microsoft.com/office/officeart/2005/8/layout/hList1"/>
    <dgm:cxn modelId="{715D5D5B-FBC5-475E-8EA2-7B37A2E84013}" type="presParOf" srcId="{A26095A6-A590-4602-A34F-0837A02C9273}" destId="{FDD5C624-070B-401A-A8C1-8AE4CB472A0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48949-7CFE-4FB9-BC2D-183172D609BF}">
      <dsp:nvSpPr>
        <dsp:cNvPr id="0" name=""/>
        <dsp:cNvSpPr/>
      </dsp:nvSpPr>
      <dsp:spPr>
        <a:xfrm>
          <a:off x="0" y="175100"/>
          <a:ext cx="2829582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Physical Health</a:t>
          </a:r>
        </a:p>
      </dsp:txBody>
      <dsp:txXfrm>
        <a:off x="0" y="175100"/>
        <a:ext cx="2829582" cy="547200"/>
      </dsp:txXfrm>
    </dsp:sp>
    <dsp:sp modelId="{8C3AEA97-F2EA-4DE1-8585-11A682E40CF8}">
      <dsp:nvSpPr>
        <dsp:cNvPr id="0" name=""/>
        <dsp:cNvSpPr/>
      </dsp:nvSpPr>
      <dsp:spPr>
        <a:xfrm>
          <a:off x="1510" y="937075"/>
          <a:ext cx="2809344" cy="3414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Physical function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u="sng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u="sng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highlight>
                <a:srgbClr val="FFFF00"/>
              </a:highlight>
            </a:rPr>
            <a:t>Pain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highlight>
                <a:srgbClr val="FFFF00"/>
              </a:highlight>
            </a:rPr>
            <a:t>Interference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highlight>
                <a:srgbClr val="FFFF00"/>
              </a:highlight>
            </a:rPr>
            <a:t>Intensity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highlight>
                <a:srgbClr val="FFFF00"/>
              </a:highlight>
            </a:rPr>
            <a:t>Fatigue</a:t>
          </a:r>
        </a:p>
      </dsp:txBody>
      <dsp:txXfrm>
        <a:off x="1510" y="937075"/>
        <a:ext cx="2809344" cy="3414262"/>
      </dsp:txXfrm>
    </dsp:sp>
    <dsp:sp modelId="{3630927C-F4EC-4366-91D4-4089BC5EC571}">
      <dsp:nvSpPr>
        <dsp:cNvPr id="0" name=""/>
        <dsp:cNvSpPr/>
      </dsp:nvSpPr>
      <dsp:spPr>
        <a:xfrm>
          <a:off x="3199687" y="154958"/>
          <a:ext cx="2677848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Mental Health</a:t>
          </a:r>
        </a:p>
      </dsp:txBody>
      <dsp:txXfrm>
        <a:off x="3199687" y="154958"/>
        <a:ext cx="2677848" cy="547200"/>
      </dsp:txXfrm>
    </dsp:sp>
    <dsp:sp modelId="{9EA6046E-602B-432D-BE4C-87EB9262EA1F}">
      <dsp:nvSpPr>
        <dsp:cNvPr id="0" name=""/>
        <dsp:cNvSpPr/>
      </dsp:nvSpPr>
      <dsp:spPr>
        <a:xfrm>
          <a:off x="3210206" y="756920"/>
          <a:ext cx="2266365" cy="35944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/>
            <a:t>Emotional distress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Depressive symptoms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Anxiety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highlight>
                <a:srgbClr val="FFFF00"/>
              </a:highlight>
            </a:rPr>
            <a:t>Pain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>
              <a:highlight>
                <a:srgbClr val="FFFF00"/>
              </a:highlight>
            </a:rPr>
            <a:t>Interference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>
              <a:highlight>
                <a:srgbClr val="FFFF00"/>
              </a:highlight>
            </a:rPr>
            <a:t>Intensity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>
              <a:highlight>
                <a:srgbClr val="FFFF00"/>
              </a:highlight>
            </a:rPr>
            <a:t>Fatigue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/>
            <a:t>Sleep disturbance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3210206" y="756920"/>
        <a:ext cx="2266365" cy="3594417"/>
      </dsp:txXfrm>
    </dsp:sp>
    <dsp:sp modelId="{1F7DD07E-65C5-478D-A2F0-FEEF79C923F9}">
      <dsp:nvSpPr>
        <dsp:cNvPr id="0" name=""/>
        <dsp:cNvSpPr/>
      </dsp:nvSpPr>
      <dsp:spPr>
        <a:xfrm>
          <a:off x="6060195" y="132223"/>
          <a:ext cx="2572529" cy="5286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Social Health</a:t>
          </a:r>
        </a:p>
      </dsp:txBody>
      <dsp:txXfrm>
        <a:off x="6060195" y="132223"/>
        <a:ext cx="2572529" cy="528628"/>
      </dsp:txXfrm>
    </dsp:sp>
    <dsp:sp modelId="{FDD5C624-070B-401A-A8C1-8AE4CB472A07}">
      <dsp:nvSpPr>
        <dsp:cNvPr id="0" name=""/>
        <dsp:cNvSpPr/>
      </dsp:nvSpPr>
      <dsp:spPr>
        <a:xfrm>
          <a:off x="6097734" y="713466"/>
          <a:ext cx="2581690" cy="36378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Ability to participate in social roles &amp; activities</a:t>
          </a:r>
        </a:p>
      </dsp:txBody>
      <dsp:txXfrm>
        <a:off x="6097734" y="713466"/>
        <a:ext cx="2581690" cy="36378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48949-7CFE-4FB9-BC2D-183172D609BF}">
      <dsp:nvSpPr>
        <dsp:cNvPr id="0" name=""/>
        <dsp:cNvSpPr/>
      </dsp:nvSpPr>
      <dsp:spPr>
        <a:xfrm>
          <a:off x="0" y="175100"/>
          <a:ext cx="2829582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Physical Health</a:t>
          </a:r>
        </a:p>
      </dsp:txBody>
      <dsp:txXfrm>
        <a:off x="0" y="175100"/>
        <a:ext cx="2829582" cy="547200"/>
      </dsp:txXfrm>
    </dsp:sp>
    <dsp:sp modelId="{8C3AEA97-F2EA-4DE1-8585-11A682E40CF8}">
      <dsp:nvSpPr>
        <dsp:cNvPr id="0" name=""/>
        <dsp:cNvSpPr/>
      </dsp:nvSpPr>
      <dsp:spPr>
        <a:xfrm>
          <a:off x="1510" y="937075"/>
          <a:ext cx="2809344" cy="3414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Physical function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u="sng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u="sng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highlight>
                <a:srgbClr val="FFFF00"/>
              </a:highlight>
            </a:rPr>
            <a:t>Pain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highlight>
                <a:srgbClr val="FFFF00"/>
              </a:highlight>
            </a:rPr>
            <a:t>Interference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highlight>
                <a:srgbClr val="FFFF00"/>
              </a:highlight>
            </a:rPr>
            <a:t>Intensity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highlight>
                <a:srgbClr val="FFFF00"/>
              </a:highlight>
            </a:rPr>
            <a:t>Fatigue</a:t>
          </a:r>
        </a:p>
      </dsp:txBody>
      <dsp:txXfrm>
        <a:off x="1510" y="937075"/>
        <a:ext cx="2809344" cy="3414262"/>
      </dsp:txXfrm>
    </dsp:sp>
    <dsp:sp modelId="{3630927C-F4EC-4366-91D4-4089BC5EC571}">
      <dsp:nvSpPr>
        <dsp:cNvPr id="0" name=""/>
        <dsp:cNvSpPr/>
      </dsp:nvSpPr>
      <dsp:spPr>
        <a:xfrm>
          <a:off x="3199687" y="154958"/>
          <a:ext cx="2677848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Mental Health</a:t>
          </a:r>
        </a:p>
      </dsp:txBody>
      <dsp:txXfrm>
        <a:off x="3199687" y="154958"/>
        <a:ext cx="2677848" cy="547200"/>
      </dsp:txXfrm>
    </dsp:sp>
    <dsp:sp modelId="{9EA6046E-602B-432D-BE4C-87EB9262EA1F}">
      <dsp:nvSpPr>
        <dsp:cNvPr id="0" name=""/>
        <dsp:cNvSpPr/>
      </dsp:nvSpPr>
      <dsp:spPr>
        <a:xfrm>
          <a:off x="3210206" y="756920"/>
          <a:ext cx="2266365" cy="35944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/>
            <a:t>Emotional distress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Depressive symptoms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Anxiety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sng" kern="1200" dirty="0">
              <a:highlight>
                <a:srgbClr val="FFFF00"/>
              </a:highlight>
            </a:rPr>
            <a:t>Pain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>
              <a:highlight>
                <a:srgbClr val="FFFF00"/>
              </a:highlight>
            </a:rPr>
            <a:t>Interference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>
              <a:highlight>
                <a:srgbClr val="FFFF00"/>
              </a:highlight>
            </a:rPr>
            <a:t>Intensity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>
              <a:highlight>
                <a:srgbClr val="FFFF00"/>
              </a:highlight>
            </a:rPr>
            <a:t>Fatigue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u="none" kern="1200" dirty="0"/>
            <a:t>Sleep disturbance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3210206" y="756920"/>
        <a:ext cx="2266365" cy="3594417"/>
      </dsp:txXfrm>
    </dsp:sp>
    <dsp:sp modelId="{1F7DD07E-65C5-478D-A2F0-FEEF79C923F9}">
      <dsp:nvSpPr>
        <dsp:cNvPr id="0" name=""/>
        <dsp:cNvSpPr/>
      </dsp:nvSpPr>
      <dsp:spPr>
        <a:xfrm>
          <a:off x="6060195" y="132223"/>
          <a:ext cx="2572529" cy="5286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Social Health</a:t>
          </a:r>
        </a:p>
      </dsp:txBody>
      <dsp:txXfrm>
        <a:off x="6060195" y="132223"/>
        <a:ext cx="2572529" cy="528628"/>
      </dsp:txXfrm>
    </dsp:sp>
    <dsp:sp modelId="{FDD5C624-070B-401A-A8C1-8AE4CB472A07}">
      <dsp:nvSpPr>
        <dsp:cNvPr id="0" name=""/>
        <dsp:cNvSpPr/>
      </dsp:nvSpPr>
      <dsp:spPr>
        <a:xfrm>
          <a:off x="6097734" y="713466"/>
          <a:ext cx="2581690" cy="36378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Ability to participate in social roles &amp; activities</a:t>
          </a:r>
        </a:p>
      </dsp:txBody>
      <dsp:txXfrm>
        <a:off x="6097734" y="713466"/>
        <a:ext cx="2581690" cy="3637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128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128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8" tIns="46665" rIns="93328" bIns="466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60168"/>
            <a:ext cx="5681980" cy="4224493"/>
          </a:xfrm>
          <a:prstGeom prst="rect">
            <a:avLst/>
          </a:prstGeom>
        </p:spPr>
        <p:txBody>
          <a:bodyPr vert="horz" lIns="93328" tIns="46665" rIns="93328" bIns="4666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128"/>
            <a:ext cx="3077740" cy="469745"/>
          </a:xfrm>
          <a:prstGeom prst="rect">
            <a:avLst/>
          </a:prstGeom>
        </p:spPr>
        <p:txBody>
          <a:bodyPr vert="horz" lIns="93328" tIns="46665" rIns="93328" bIns="466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91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43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59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0741C32-1682-4F88-8E12-CE83B0C7E4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8B986896-78BB-4F00-B9A5-9DA04354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0BD4E95E-B6A3-46E2-BFF6-E6805A7D3C91}"/>
              </a:ext>
            </a:extLst>
          </p:cNvPr>
          <p:cNvSpPr txBox="1">
            <a:spLocks noGrp="1"/>
          </p:cNvSpPr>
          <p:nvPr/>
        </p:nvSpPr>
        <p:spPr bwMode="auto">
          <a:xfrm>
            <a:off x="4159840" y="9144929"/>
            <a:ext cx="3180022" cy="48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49" tIns="48475" rIns="96949" bIns="4847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CE09DB-1123-4E72-B6AB-1EE9C3927713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416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675F7FF8-FB4C-44E7-9D0A-EB2223F91A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0636BDB8-0DD5-46C5-9F2A-79496EA59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77B6973-3A8D-4DB9-8B74-7A4CAE4E2F2F}"/>
              </a:ext>
            </a:extLst>
          </p:cNvPr>
          <p:cNvSpPr txBox="1">
            <a:spLocks noGrp="1"/>
          </p:cNvSpPr>
          <p:nvPr/>
        </p:nvSpPr>
        <p:spPr bwMode="auto">
          <a:xfrm>
            <a:off x="4159840" y="9144929"/>
            <a:ext cx="3180022" cy="48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49" tIns="48475" rIns="96949" bIns="4847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465CE3-1F6C-4EE1-924A-2379CEAE938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240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70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18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04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0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74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704850"/>
            <a:ext cx="4708525" cy="3530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9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809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675F7FF8-FB4C-44E7-9D0A-EB2223F91A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0636BDB8-0DD5-46C5-9F2A-79496EA59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77B6973-3A8D-4DB9-8B74-7A4CAE4E2F2F}"/>
              </a:ext>
            </a:extLst>
          </p:cNvPr>
          <p:cNvSpPr txBox="1">
            <a:spLocks noGrp="1"/>
          </p:cNvSpPr>
          <p:nvPr/>
        </p:nvSpPr>
        <p:spPr bwMode="auto">
          <a:xfrm>
            <a:off x="4159840" y="9144929"/>
            <a:ext cx="3180022" cy="48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49" tIns="48475" rIns="96949" bIns="4847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465CE3-1F6C-4EE1-924A-2379CEAE938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72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31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4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08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8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44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40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91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0741C32-1682-4F88-8E12-CE83B0C7E4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8B986896-78BB-4F00-B9A5-9DA04354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0BD4E95E-B6A3-46E2-BFF6-E6805A7D3C91}"/>
              </a:ext>
            </a:extLst>
          </p:cNvPr>
          <p:cNvSpPr txBox="1">
            <a:spLocks noGrp="1"/>
          </p:cNvSpPr>
          <p:nvPr/>
        </p:nvSpPr>
        <p:spPr bwMode="auto">
          <a:xfrm>
            <a:off x="4159840" y="9144929"/>
            <a:ext cx="3180022" cy="48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49" tIns="48475" rIns="96949" bIns="4847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CE09DB-1123-4E72-B6AB-1EE9C3927713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2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5037B-FCB1-4779-B8B6-30850C9EE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3D93C-3C87-40CC-A003-FC232C7A5302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C35436-46D2-4444-BAC5-1F8658A6E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15511C-C587-4FCE-BB5C-EC27A5A11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17EB-B8D3-49C3-B25A-2C49CB46A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02E745-6249-4B38-852C-FACD1A2D5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4D9EE-B5ED-48AD-A518-7F715FECAA99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169F0F-6B14-4DC1-B3B2-CA330822F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49AB24-A426-496C-90E7-8D8E18D06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6828A-F69B-4609-85BE-F136E4AE57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745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A688965-EBF1-461F-92B5-3C5C921269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0CB23-B1AA-4F73-9C92-4CE9FC320F41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7F8814-9571-4B58-9A32-122FEAC600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8E3807-1DED-487C-99D1-0667C170F2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AE312-6838-4260-BD50-AB16714828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797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5037B-FCB1-4779-B8B6-30850C9EE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3D93C-3C87-40CC-A003-FC232C7A5302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C35436-46D2-4444-BAC5-1F8658A6E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15511C-C587-4FCE-BB5C-EC27A5A11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17EB-B8D3-49C3-B25A-2C49CB46A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2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07C3F-01AB-4FF6-9B9F-76225BF40B95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0230-15AA-424F-B88A-1AC60A43B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4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B7641-426E-489C-B52C-FE8B2FA0A591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187ED-D24B-4EA6-B47B-12A6830888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26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869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43"/>
          <a:stretch/>
        </p:blipFill>
        <p:spPr>
          <a:xfrm>
            <a:off x="136271" y="5895835"/>
            <a:ext cx="1035935" cy="86663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CDEE-DA80-4A6F-A8DB-4868DDA2922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316" y="6242999"/>
            <a:ext cx="827268" cy="5386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622" y="6355611"/>
            <a:ext cx="1258691" cy="38449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409" y="6340659"/>
            <a:ext cx="1223019" cy="42018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70" y="6210065"/>
            <a:ext cx="3337539" cy="6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3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43"/>
          <a:stretch/>
        </p:blipFill>
        <p:spPr>
          <a:xfrm>
            <a:off x="136271" y="5895835"/>
            <a:ext cx="1035935" cy="866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CDEE-DA80-4A6F-A8DB-4868DDA2922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316" y="6242999"/>
            <a:ext cx="827268" cy="538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622" y="6355611"/>
            <a:ext cx="1258691" cy="3844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409" y="6340659"/>
            <a:ext cx="1223019" cy="4201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70" y="6210065"/>
            <a:ext cx="3337539" cy="6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666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8A76D-30D0-4B80-AB15-81E49CA1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856D-B0F0-4240-BB47-EB95057D2CB9}" type="datetime1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48D7D0-71E0-4CFA-85A5-F714775F8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8E4A6-6365-4EA5-AFC1-0CF06FFB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29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B615-666E-442E-9A96-755E4E80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C612C-188B-46AE-B992-B232A944E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9A503-9A82-4D29-B2EE-F6551106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DE98-FFB0-4895-84D1-88E28C8935BB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3537F-5595-40B5-BB03-57D4E817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32D28-7485-445F-AAA4-DD2D37DC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5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5112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EA7A8C-81E0-4569-ADB9-A6DC32121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5B4D65-3173-4D2B-A61C-5C4C3AE8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2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81044BA7-CC57-4520-950D-0C78CF4339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50" b="0">
                <a:cs typeface="+mn-cs"/>
              </a:defRPr>
            </a:lvl1pPr>
          </a:lstStyle>
          <a:p>
            <a:pPr>
              <a:defRPr/>
            </a:pPr>
            <a:fld id="{38463AC0-90C4-4E69-B78F-56529D14A938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DAC50586-BF8D-49A8-8BCF-3DAF15341B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5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7B204A60-23A4-4F7B-8361-146D766172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/>
            </a:lvl1pPr>
          </a:lstStyle>
          <a:p>
            <a:pPr>
              <a:defRPr/>
            </a:pPr>
            <a:fld id="{11B04ED0-5318-4B28-8A45-54F0F16AB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4B96A0-6E9C-4004-8263-2D51F85E9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2BC6FC-4ABB-4317-AEED-D279A3575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2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79274724-CA78-4E53-B3A3-541E90B4C5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50" b="0">
                <a:cs typeface="+mn-cs"/>
              </a:defRPr>
            </a:lvl1pPr>
          </a:lstStyle>
          <a:p>
            <a:pPr>
              <a:defRPr/>
            </a:pPr>
            <a:fld id="{8DB6AD9A-DB8A-4342-A680-757799406409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3F64E0E-CC08-4F15-9F0B-97A430A2A3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5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01DB636B-671E-4E61-A72A-519DBBB862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/>
            </a:lvl1pPr>
          </a:lstStyle>
          <a:p>
            <a:pPr>
              <a:defRPr/>
            </a:pPr>
            <a:fld id="{B59ABD37-ECB4-4740-BCA6-BF95679B4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EA7A8C-81E0-4569-ADB9-A6DC32121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5B4D65-3173-4D2B-A61C-5C4C3AE8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81044BA7-CC57-4520-950D-0C78CF4339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38463AC0-90C4-4E69-B78F-56529D14A938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DAC50586-BF8D-49A8-8BCF-3DAF15341B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7B204A60-23A4-4F7B-8361-146D766172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1B04ED0-5318-4B28-8A45-54F0F16AB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5113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815DD9B-38F6-4F0A-9AD8-454E0E66BFED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 smtClean="0"/>
            </a:lvl1pPr>
          </a:lstStyle>
          <a:p>
            <a:pPr>
              <a:defRPr/>
            </a:pPr>
            <a:fld id="{026F9B29-0F69-49E7-BB39-0EE1E8B92D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511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3A80E7-C0C8-4362-BAE8-620BCCF05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19575F-96F8-4816-9986-5DC20B763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C61EB7BA-DC42-4B64-9C4A-CDF720E1E8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F9F53867-A156-4D76-8B72-1E4902389D56}" type="datetime4">
              <a:rPr lang="en-US"/>
              <a:pPr>
                <a:defRPr/>
              </a:pPr>
              <a:t>December 15,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52C41856-AEDE-491C-8947-F090A9B6A5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E87DAAFA-44C6-4A3E-99CF-F906E5F5CE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F112E49-DC63-4E40-A068-460D47A1D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4069" y="64454"/>
            <a:ext cx="506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4CDEE-DA80-4A6F-A8DB-4868DDA29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4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529EC2-5317-43F3-9307-D791A709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B98EE-C595-44B7-B9B3-F985E3105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CD10E-ABCA-4857-9FBC-5837CFDF8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4441A-B17C-4A0E-995B-71429FC9E4ED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D078A-70C4-4F7C-8E58-7CE8168B1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165A4-4A13-4454-8B4E-ECF1E90DD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3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2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abs.dgsom.ucla.edu/hays/pages/presentation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mir.org/2023/1/e464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pikist.com/free-photo-ibens" TargetMode="External"/><Relationship Id="rId4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0687-727E-FB18-B86D-AD1E17E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49568"/>
            <a:ext cx="9067800" cy="1143000"/>
          </a:xfrm>
        </p:spPr>
        <p:txBody>
          <a:bodyPr/>
          <a:lstStyle/>
          <a:p>
            <a:r>
              <a:rPr lang="en-US" sz="4000" dirty="0">
                <a:latin typeface="Comic Sans MS" panose="030F0702030302020204" pitchFamily="66" charset="0"/>
              </a:rPr>
              <a:t>Comparison of PROMIS-29 and PROMIS Global Physical and Mental Health </a:t>
            </a:r>
            <a:r>
              <a:rPr lang="en-US" sz="4000">
                <a:latin typeface="Comic Sans MS" panose="030F0702030302020204" pitchFamily="66" charset="0"/>
              </a:rPr>
              <a:t>Scores 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560CD-BF34-DAA4-17CF-3EEF539B7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514600"/>
            <a:ext cx="8382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Ron D. Hays, PhD (drhays@ucla.edu)</a:t>
            </a:r>
          </a:p>
          <a:p>
            <a:pPr marL="0" indent="0" algn="ctr">
              <a:buNone/>
            </a:pPr>
            <a:r>
              <a:rPr lang="en-US" dirty="0"/>
              <a:t>UCLA Division of General Internal Medicine &amp; Health Service Research</a:t>
            </a:r>
          </a:p>
          <a:p>
            <a:pPr marL="0" indent="0" algn="ctr">
              <a:buNone/>
            </a:pPr>
            <a:r>
              <a:rPr lang="en-US" dirty="0"/>
              <a:t>December 15, 2023</a:t>
            </a:r>
          </a:p>
          <a:p>
            <a:pPr marL="0" indent="0" algn="ctr">
              <a:buNone/>
            </a:pPr>
            <a:r>
              <a:rPr lang="en-US" dirty="0"/>
              <a:t>12:00 noon – 1 pm 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E89F1-4B90-721C-7E2D-E580957D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6" name="Picture 5" descr="A logo with a sun and lines&#10;&#10;Description automatically generated">
            <a:extLst>
              <a:ext uri="{FF2B5EF4-FFF2-40B4-BE49-F238E27FC236}">
                <a16:creationId xmlns:a16="http://schemas.microsoft.com/office/drawing/2014/main" id="{E1A70FFA-FEE5-C3E6-B3F2-9EE822E7A5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5" y="4857496"/>
            <a:ext cx="2381250" cy="15049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9CC2C8-9954-455A-B818-5CA16F816A9A}"/>
              </a:ext>
            </a:extLst>
          </p:cNvPr>
          <p:cNvSpPr txBox="1"/>
          <p:nvPr/>
        </p:nvSpPr>
        <p:spPr>
          <a:xfrm>
            <a:off x="-57912" y="5710019"/>
            <a:ext cx="56205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  <a:hlinkClick r:id="rId4"/>
              </a:rPr>
              <a:t>https://labs.dgsom.ucla.edu/hays/pages/presentations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7639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79575-4E62-4280-9591-7A9C1395E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43" y="152400"/>
            <a:ext cx="8229600" cy="1143000"/>
          </a:xfrm>
        </p:spPr>
        <p:txBody>
          <a:bodyPr/>
          <a:lstStyle/>
          <a:p>
            <a:r>
              <a:rPr lang="en-US" dirty="0"/>
              <a:t>Internal Consistency Reliability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9B30DA-F7D9-4814-BA93-0F64E96ED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528947"/>
              </p:ext>
            </p:extLst>
          </p:nvPr>
        </p:nvGraphicFramePr>
        <p:xfrm>
          <a:off x="228600" y="1295400"/>
          <a:ext cx="84582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242759246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0142703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77816414"/>
                    </a:ext>
                  </a:extLst>
                </a:gridCol>
              </a:tblGrid>
              <a:tr h="553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69521"/>
                  </a:ext>
                </a:extLst>
              </a:tr>
              <a:tr h="599893">
                <a:tc>
                  <a:txBody>
                    <a:bodyPr/>
                    <a:lstStyle/>
                    <a:p>
                      <a:r>
                        <a:rPr lang="en-US" dirty="0"/>
                        <a:t>Physical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466005"/>
                  </a:ext>
                </a:extLst>
              </a:tr>
              <a:tr h="599893">
                <a:tc>
                  <a:txBody>
                    <a:bodyPr/>
                    <a:lstStyle/>
                    <a:p>
                      <a:r>
                        <a:rPr lang="en-US" dirty="0"/>
                        <a:t>Pain interference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875025"/>
                  </a:ext>
                </a:extLst>
              </a:tr>
              <a:tr h="599893">
                <a:tc>
                  <a:txBody>
                    <a:bodyPr/>
                    <a:lstStyle/>
                    <a:p>
                      <a:r>
                        <a:rPr lang="en-US" dirty="0"/>
                        <a:t>Anxiety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841686"/>
                  </a:ext>
                </a:extLst>
              </a:tr>
              <a:tr h="599893">
                <a:tc>
                  <a:txBody>
                    <a:bodyPr/>
                    <a:lstStyle/>
                    <a:p>
                      <a:r>
                        <a:rPr lang="en-US" dirty="0"/>
                        <a:t>Depressive 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332632"/>
                  </a:ext>
                </a:extLst>
              </a:tr>
              <a:tr h="599893">
                <a:tc>
                  <a:txBody>
                    <a:bodyPr/>
                    <a:lstStyle/>
                    <a:p>
                      <a:r>
                        <a:rPr lang="en-US" dirty="0"/>
                        <a:t>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204946"/>
                  </a:ext>
                </a:extLst>
              </a:tr>
              <a:tr h="599893">
                <a:tc>
                  <a:txBody>
                    <a:bodyPr/>
                    <a:lstStyle/>
                    <a:p>
                      <a:r>
                        <a:rPr lang="en-US" dirty="0"/>
                        <a:t>Sleep Disturbance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0.77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98683"/>
                  </a:ext>
                </a:extLst>
              </a:tr>
              <a:tr h="723694">
                <a:tc>
                  <a:txBody>
                    <a:bodyPr/>
                    <a:lstStyle/>
                    <a:p>
                      <a:r>
                        <a:rPr lang="en-US" dirty="0"/>
                        <a:t>Ability to Participate in Social Roles and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0.96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05653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D31E0-128B-4B32-B67F-17C42112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12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87D536-73BC-424B-9082-25B587EF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4742"/>
            <a:ext cx="9144000" cy="1143000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PROMIS-29 Physical and Mental Health Summary Scores</a:t>
            </a:r>
            <a:br>
              <a:rPr lang="en-US" dirty="0">
                <a:latin typeface="Comic Sans MS" panose="030F0702030302020204" pitchFamily="66" charset="0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97A66-70E3-F352-EF60-4CB5FF65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6783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functioning (4 items)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2. Pain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 intensity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item)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 interference (4 items)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3. Emotional distress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Depressive symptoms (4 items)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 items)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4.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Fatigue (4 items)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5.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 disturbance (4 items)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6.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participate in social roles and activities (4 items)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Physical health summary score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Mental health summary score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0CDA74-36C1-73EB-5FDF-FC21C666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187ED-D24B-4EA6-B47B-12A68308883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52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7B6C-A3F6-88DC-7CB9-D377C3C2B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525"/>
            <a:ext cx="9067800" cy="1143000"/>
          </a:xfrm>
        </p:spPr>
        <p:txBody>
          <a:bodyPr/>
          <a:lstStyle/>
          <a:p>
            <a:r>
              <a:rPr lang="en-US" dirty="0"/>
              <a:t>Physical and Mental Health Summary Scores (Factor Scoring Coefficients)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61365-99C3-AE95-A52A-A97B2FC3B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ph29_z=</a:t>
            </a:r>
            <a:endParaRPr lang="en-US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(phy4a_z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0.872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(painav_z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-0.094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(social4a_z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0.113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(fatig4a_z * -0.009) + (slpd4a_z * 0.002) +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(emot_z * 0.003) </a:t>
            </a:r>
            <a:endParaRPr lang="en-US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ph29_T = (ph29_z * 10) + 50</a:t>
            </a:r>
            <a:endParaRPr lang="pl-PL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mh29_z=(</a:t>
            </a:r>
            <a:endParaRPr lang="en-US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phy4a_z * -0.015) +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(painav_z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-0.154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(social4a_z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0.252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(fatig4a_z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-0.351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(slpd4a_z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-0.139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 +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(emot_z * </a:t>
            </a:r>
            <a:r>
              <a:rPr lang="pl-PL" sz="2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-0.257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endParaRPr lang="en-US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mh29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_T </a:t>
            </a:r>
            <a:r>
              <a:rPr 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= (mh29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_z * 10) + 50</a:t>
            </a:r>
            <a:endParaRPr lang="pl-PL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Pain (average of pain intensity item and pain interference scale).  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Emotional distress (average of anxiety and depressive symptoms).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correlation between physical and mental health factors was 0.69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 Health reliability = 0.94 and 0.95 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reliability   = 0.97 and 0.98 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(Samples 1 and 2, respectively).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7812A-6E17-488A-837B-7EB3F4E9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22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A395E08-5922-4B2B-9957-34ADB2F40DC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-628650" y="322263"/>
            <a:ext cx="9772650" cy="1143000"/>
          </a:xfrm>
        </p:spPr>
        <p:txBody>
          <a:bodyPr/>
          <a:lstStyle/>
          <a:p>
            <a:r>
              <a:rPr lang="en-US" altLang="en-US" dirty="0">
                <a:latin typeface="Comic Sans MS" panose="030F0702030302020204" pitchFamily="66" charset="0"/>
              </a:rPr>
              <a:t>Physical Health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EBD0A1E3-DBC6-4BDD-847C-117B1F7B731B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76200" y="1600200"/>
            <a:ext cx="9067800" cy="4525963"/>
          </a:xfrm>
        </p:spPr>
        <p:txBody>
          <a:bodyPr/>
          <a:lstStyle/>
          <a:p>
            <a:r>
              <a:rPr lang="en-US" altLang="en-US" sz="2800" dirty="0"/>
              <a:t>Global</a:t>
            </a:r>
          </a:p>
          <a:p>
            <a:pPr lvl="1"/>
            <a:r>
              <a:rPr lang="en-US" altLang="en-US" sz="2400" dirty="0"/>
              <a:t>In general, how would you rate your physical health? </a:t>
            </a:r>
          </a:p>
          <a:p>
            <a:pPr lvl="1"/>
            <a:r>
              <a:rPr lang="en-US" altLang="en-US" sz="2400" dirty="0"/>
              <a:t>To what extent are you able to carry out your everyday physical activities? </a:t>
            </a:r>
          </a:p>
          <a:p>
            <a:pPr lvl="1"/>
            <a:r>
              <a:rPr lang="en-US" altLang="en-US" sz="2400" dirty="0"/>
              <a:t>How would you rate your pain on average? 	</a:t>
            </a:r>
            <a:endParaRPr lang="en-US" altLang="en-US" sz="2800" dirty="0"/>
          </a:p>
          <a:p>
            <a:pPr lvl="1"/>
            <a:r>
              <a:rPr lang="en-US" altLang="en-US" sz="2400" dirty="0">
                <a:highlight>
                  <a:srgbClr val="00FFFF"/>
                </a:highlight>
              </a:rPr>
              <a:t>How would you rate your fatigue on average? </a:t>
            </a:r>
          </a:p>
          <a:p>
            <a:r>
              <a:rPr lang="en-US" altLang="en-US" sz="2800" dirty="0"/>
              <a:t>PROMIS-29</a:t>
            </a:r>
          </a:p>
          <a:p>
            <a:pPr lvl="1"/>
            <a:r>
              <a:rPr lang="en-US" altLang="en-US" sz="2400" dirty="0"/>
              <a:t>Physical function, </a:t>
            </a:r>
            <a:r>
              <a:rPr lang="en-US" altLang="en-US" sz="2400" dirty="0">
                <a:highlight>
                  <a:srgbClr val="00FFFF"/>
                </a:highlight>
              </a:rPr>
              <a:t>ability to participate in social roles and activities</a:t>
            </a:r>
            <a:r>
              <a:rPr lang="en-US" altLang="en-US" sz="2400" dirty="0"/>
              <a:t>, pain</a:t>
            </a:r>
          </a:p>
          <a:p>
            <a:endParaRPr lang="en-US" altLang="en-US" sz="28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157F7104-635F-432C-BF21-2ADB94F7CCF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16EA972-89C5-4901-AAA1-B1BAE5ACDCE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15650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3ED6CF6-4632-4BCE-90BF-6557CA31FCC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0050"/>
            <a:ext cx="9144000" cy="1143000"/>
          </a:xfrm>
        </p:spPr>
        <p:txBody>
          <a:bodyPr/>
          <a:lstStyle/>
          <a:p>
            <a:r>
              <a:rPr lang="en-US" altLang="en-US" dirty="0">
                <a:latin typeface="Comic Sans MS" panose="030F0702030302020204" pitchFamily="66" charset="0"/>
              </a:rPr>
              <a:t>Mental Health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8141EE2-0076-4334-88EB-DBAA9436E24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1631950"/>
            <a:ext cx="9177338" cy="4525963"/>
          </a:xfrm>
        </p:spPr>
        <p:txBody>
          <a:bodyPr/>
          <a:lstStyle/>
          <a:p>
            <a:r>
              <a:rPr lang="en-US" altLang="en-US" sz="2500" dirty="0"/>
              <a:t>Global</a:t>
            </a:r>
          </a:p>
          <a:p>
            <a:pPr lvl="1"/>
            <a:r>
              <a:rPr lang="en-US" altLang="en-US" sz="2100" dirty="0"/>
              <a:t>In general, how would you rate your mental health? </a:t>
            </a:r>
          </a:p>
          <a:p>
            <a:pPr lvl="1"/>
            <a:r>
              <a:rPr lang="en-US" altLang="en-US" sz="2100" dirty="0"/>
              <a:t>In general, would you say your quality of life is?</a:t>
            </a:r>
          </a:p>
          <a:p>
            <a:pPr lvl="1"/>
            <a:r>
              <a:rPr lang="en-US" altLang="en-US" sz="2100" dirty="0"/>
              <a:t>In general, how would you rate your satisfaction with social activities and relationships? </a:t>
            </a:r>
          </a:p>
          <a:p>
            <a:pPr lvl="1"/>
            <a:r>
              <a:rPr lang="en-US" altLang="en-US" sz="2100" dirty="0"/>
              <a:t>How often have you been bothered by emotional problems? </a:t>
            </a:r>
          </a:p>
          <a:p>
            <a:r>
              <a:rPr lang="en-US" altLang="en-US" sz="2500" dirty="0"/>
              <a:t>PROMIS-29</a:t>
            </a:r>
          </a:p>
          <a:p>
            <a:pPr lvl="1"/>
            <a:r>
              <a:rPr lang="en-US" altLang="en-US" sz="2100" dirty="0">
                <a:highlight>
                  <a:srgbClr val="00FFFF"/>
                </a:highlight>
              </a:rPr>
              <a:t>Fatigue</a:t>
            </a:r>
            <a:r>
              <a:rPr lang="en-US" altLang="en-US" sz="2100" dirty="0"/>
              <a:t>, emotional distress, ability to participate in social roles and activities, </a:t>
            </a:r>
            <a:r>
              <a:rPr lang="en-US" altLang="en-US" sz="2100" dirty="0">
                <a:highlight>
                  <a:srgbClr val="00FFFF"/>
                </a:highlight>
              </a:rPr>
              <a:t>pain</a:t>
            </a:r>
            <a:r>
              <a:rPr lang="en-US" altLang="en-US" sz="2100" dirty="0"/>
              <a:t>, and </a:t>
            </a:r>
            <a:r>
              <a:rPr lang="en-US" altLang="en-US" sz="2100" dirty="0">
                <a:highlight>
                  <a:srgbClr val="00FFFF"/>
                </a:highlight>
              </a:rPr>
              <a:t>sleep disturbance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018E9CF-215E-4A15-98BC-DEB216CF83D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61176F1-4022-43C3-93E4-660606B9601C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5812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9C670-E453-45F7-9731-12CE86C4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E421510-2C08-476F-8182-1DF7877788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076257"/>
              </p:ext>
            </p:extLst>
          </p:nvPr>
        </p:nvGraphicFramePr>
        <p:xfrm>
          <a:off x="457200" y="304800"/>
          <a:ext cx="8348663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4675492" progId="Word.Document.12">
                  <p:embed/>
                </p:oleObj>
              </mc:Choice>
              <mc:Fallback>
                <p:oleObj name="Document" r:id="rId3" imgW="5942845" imgH="4675492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E421510-2C08-476F-8182-1DF7877788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04800"/>
                        <a:ext cx="8348663" cy="655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439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7B677-6B14-BBC0-C739-D25B4DBC1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/>
              <a:t>Neville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886D8-4D59-025A-C508-871D8D0E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/>
              <a:t>Patients with severe COVID-19 six months after a hospital intensive care admission.</a:t>
            </a:r>
          </a:p>
          <a:p>
            <a:r>
              <a:rPr lang="en-US" dirty="0"/>
              <a:t>PROMIS physical health scores </a:t>
            </a:r>
          </a:p>
          <a:p>
            <a:pPr lvl="1"/>
            <a:r>
              <a:rPr lang="en-US" dirty="0"/>
              <a:t>45   (PROMIS-29)</a:t>
            </a:r>
          </a:p>
          <a:p>
            <a:pPr lvl="1"/>
            <a:r>
              <a:rPr lang="en-US" dirty="0"/>
              <a:t>47↑ (PROMIS Global)</a:t>
            </a:r>
          </a:p>
          <a:p>
            <a:r>
              <a:rPr lang="en-US" dirty="0"/>
              <a:t>PROMIS mental health scores </a:t>
            </a:r>
          </a:p>
          <a:p>
            <a:pPr lvl="1"/>
            <a:r>
              <a:rPr lang="en-US" dirty="0"/>
              <a:t>50   (PROMIS-29)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43↓ (PROMIS Global)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ECD7C-DFD0-DF6A-9650-26830EAD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17EB-B8D3-49C3-B25A-2C49CB46A484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853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4B5D-5205-D957-B41F-A259EBDB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/>
              <a:t>Current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A3A33-BF44-92BC-43B7-0B98FEBF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9144000" cy="4525963"/>
          </a:xfrm>
        </p:spPr>
        <p:txBody>
          <a:bodyPr/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Amazon’s Mechanical Turk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MTurk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Baseline (n = 5804)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3-months later (n = 1972)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6-months later (n = 1077)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Ipsos’s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KnowledgePanel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(KP)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Baseline (n = 4060)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C19A4-80C2-BA3C-82D5-E3E7A3B8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17EB-B8D3-49C3-B25A-2C49CB46A484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pic>
        <p:nvPicPr>
          <p:cNvPr id="8" name="Picture 7" descr="A person holding a cell phone to his ear">
            <a:extLst>
              <a:ext uri="{FF2B5EF4-FFF2-40B4-BE49-F238E27FC236}">
                <a16:creationId xmlns:a16="http://schemas.microsoft.com/office/drawing/2014/main" id="{B19BD902-CA96-4907-FEA1-0E65023288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419600"/>
            <a:ext cx="4648200" cy="23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1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1A8F1-5E95-91E5-3ED3-6496926A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D2B266-4D06-451D-AF49-BBC90F75CA38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F1DAF67-2E27-450F-B636-E4F805F46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954413"/>
              </p:ext>
            </p:extLst>
          </p:nvPr>
        </p:nvGraphicFramePr>
        <p:xfrm>
          <a:off x="392113" y="609600"/>
          <a:ext cx="8251825" cy="874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6311644" progId="Word.Document.12">
                  <p:embed/>
                </p:oleObj>
              </mc:Choice>
              <mc:Fallback>
                <p:oleObj name="Document" r:id="rId3" imgW="5942845" imgH="6311644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F1DAF67-2E27-450F-B636-E4F805F460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113" y="609600"/>
                        <a:ext cx="8251825" cy="8740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0050519-FA79-F7A7-FA1A-4A72998BDF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88696"/>
              </p:ext>
            </p:extLst>
          </p:nvPr>
        </p:nvGraphicFramePr>
        <p:xfrm>
          <a:off x="631825" y="4191000"/>
          <a:ext cx="8043863" cy="941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942845" imgH="6965456" progId="Word.Document.12">
                  <p:embed/>
                </p:oleObj>
              </mc:Choice>
              <mc:Fallback>
                <p:oleObj name="Document" r:id="rId5" imgW="5942845" imgH="6965456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171F8D9-1BF3-3548-6E06-4B7C769074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825" y="4191000"/>
                        <a:ext cx="8043863" cy="941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1668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8C820-FB12-27B0-C362-83D41D8F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D2B266-4D06-451D-AF49-BBC90F75CA38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2A3F0DA-97AD-2ABE-A677-67D25B0C25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47897"/>
              </p:ext>
            </p:extLst>
          </p:nvPr>
        </p:nvGraphicFramePr>
        <p:xfrm>
          <a:off x="250825" y="544513"/>
          <a:ext cx="8555038" cy="826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5755201" progId="Word.Document.12">
                  <p:embed/>
                </p:oleObj>
              </mc:Choice>
              <mc:Fallback>
                <p:oleObj name="Document" r:id="rId3" imgW="5942845" imgH="5755201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02A3F0DA-97AD-2ABE-A677-67D25B0C2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544513"/>
                        <a:ext cx="8555038" cy="826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2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CE90FF-2CEA-4FDD-A0CB-2A71406F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80777"/>
            <a:ext cx="6858000" cy="85725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Acknowledgements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803BDE-4B12-49B2-B228-24890768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AE312-6838-4260-BD50-AB16714828B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76FE2-A955-246E-F003-7DE36949B949}"/>
              </a:ext>
            </a:extLst>
          </p:cNvPr>
          <p:cNvSpPr txBox="1"/>
          <p:nvPr/>
        </p:nvSpPr>
        <p:spPr>
          <a:xfrm>
            <a:off x="152400" y="1600201"/>
            <a:ext cx="8686800" cy="5211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r>
              <a:rPr lang="en-US" sz="2400" b="0" i="1" u="sng" dirty="0"/>
              <a:t>I have no conflicts of interest</a:t>
            </a:r>
            <a:endParaRPr lang="en-US" sz="2400" b="0" dirty="0">
              <a:solidFill>
                <a:srgbClr val="131413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2100" b="0" dirty="0">
              <a:solidFill>
                <a:srgbClr val="131413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r>
              <a:rPr lang="en-US" sz="2100" b="0" dirty="0">
                <a:solidFill>
                  <a:srgbClr val="131413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Supported by the National Center for Complementary and Integrative Health (NCCIH). Grant No. 1R01AT010402-01A1, </a:t>
            </a:r>
            <a:r>
              <a:rPr lang="en-US" sz="2100" b="0" dirty="0">
                <a:latin typeface="Comic Sans MS" panose="030F0702030302020204" pitchFamily="66" charset="0"/>
              </a:rPr>
              <a:t>Measuring Chronic Pain Impact: Measurement Enhancement for Chronic Pain.</a:t>
            </a:r>
          </a:p>
          <a:p>
            <a:pPr algn="ctr"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18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r>
              <a:rPr lang="en-US" sz="18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Coauthors: Patricia Herman, Anthony Rodriguez, Maria Orlando Edelen</a:t>
            </a:r>
            <a:endParaRPr lang="en-US" sz="21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2100" b="0" dirty="0">
              <a:latin typeface="Comic Sans MS" panose="030F0702030302020204" pitchFamily="66" charset="0"/>
              <a:hlinkClick r:id="rId3"/>
            </a:endParaRPr>
          </a:p>
          <a:p>
            <a:pPr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2100" b="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1650" dirty="0">
              <a:solidFill>
                <a:srgbClr val="13141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1650" b="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50"/>
              </a:spcAft>
              <a:buSzPts val="1100"/>
              <a:tabLst>
                <a:tab pos="428625" algn="l"/>
              </a:tabLst>
            </a:pPr>
            <a:endParaRPr lang="en-US" sz="2400" b="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spcAft>
                <a:spcPts val="450"/>
              </a:spcAft>
              <a:buSzPts val="1100"/>
              <a:buFont typeface="Times" panose="02020603050405020304" pitchFamily="18" charset="0"/>
              <a:buAutoNum type="arabicPeriod"/>
              <a:tabLst>
                <a:tab pos="428625" algn="l"/>
              </a:tabLst>
            </a:pPr>
            <a:endParaRPr lang="en-US" sz="2400" b="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B21B8A1-D14E-3639-506E-5267CC4067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781800" y="4804569"/>
            <a:ext cx="1929384" cy="144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83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432BA8-544C-C339-77F1-9EA79BBB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D2B266-4D06-451D-AF49-BBC90F75CA38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9305C9D-C2C0-2072-3F1F-054B9D640B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960264"/>
              </p:ext>
            </p:extLst>
          </p:nvPr>
        </p:nvGraphicFramePr>
        <p:xfrm>
          <a:off x="822325" y="538163"/>
          <a:ext cx="7600950" cy="466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2172400" progId="Word.Document.12">
                  <p:embed/>
                </p:oleObj>
              </mc:Choice>
              <mc:Fallback>
                <p:oleObj name="Document" r:id="rId3" imgW="5942845" imgH="217240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9305C9D-C2C0-2072-3F1F-054B9D640B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2325" y="538163"/>
                        <a:ext cx="7600950" cy="4665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992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3ED6CF6-4632-4BCE-90BF-6557CA31FCC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7851"/>
            <a:ext cx="9144000" cy="1143000"/>
          </a:xfrm>
        </p:spPr>
        <p:txBody>
          <a:bodyPr/>
          <a:lstStyle/>
          <a:p>
            <a:r>
              <a:rPr lang="en-US" altLang="en-US" dirty="0">
                <a:latin typeface="Comic Sans MS" panose="030F0702030302020204" pitchFamily="66" charset="0"/>
              </a:rPr>
              <a:t>PROMIS Global Physical Versus PROMIS-29 Mental Health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8141EE2-0076-4334-88EB-DBAA9436E24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1631950"/>
            <a:ext cx="9177338" cy="4525963"/>
          </a:xfrm>
        </p:spPr>
        <p:txBody>
          <a:bodyPr/>
          <a:lstStyle/>
          <a:p>
            <a:r>
              <a:rPr lang="en-US" altLang="en-US" sz="2500" dirty="0"/>
              <a:t>PROMIS Global Physical</a:t>
            </a:r>
          </a:p>
          <a:p>
            <a:pPr lvl="1"/>
            <a:r>
              <a:rPr lang="en-US" altLang="en-US" sz="2000" dirty="0"/>
              <a:t>In general, how would you rate your physical health? </a:t>
            </a:r>
          </a:p>
          <a:p>
            <a:pPr lvl="1"/>
            <a:r>
              <a:rPr lang="en-US" altLang="en-US" sz="2000" dirty="0"/>
              <a:t>To what extent are you able to carry out your everyday physical activities? </a:t>
            </a:r>
          </a:p>
          <a:p>
            <a:pPr lvl="1"/>
            <a:r>
              <a:rPr lang="en-US" altLang="en-US" sz="2000" dirty="0">
                <a:highlight>
                  <a:srgbClr val="00FFFF"/>
                </a:highlight>
              </a:rPr>
              <a:t>How would you rate your pain on average? </a:t>
            </a:r>
            <a:r>
              <a:rPr lang="en-US" altLang="en-US" sz="2000" dirty="0"/>
              <a:t>	</a:t>
            </a:r>
            <a:endParaRPr lang="en-US" altLang="en-US" sz="2400" dirty="0"/>
          </a:p>
          <a:p>
            <a:pPr lvl="1"/>
            <a:r>
              <a:rPr lang="en-US" altLang="en-US" sz="2000" dirty="0">
                <a:highlight>
                  <a:srgbClr val="00FFFF"/>
                </a:highlight>
              </a:rPr>
              <a:t>How would you rate your fatigue on average? </a:t>
            </a:r>
          </a:p>
          <a:p>
            <a:pPr lvl="1"/>
            <a:endParaRPr lang="en-US" altLang="en-US" sz="2100" dirty="0"/>
          </a:p>
          <a:p>
            <a:r>
              <a:rPr lang="en-US" altLang="en-US" sz="2500" dirty="0"/>
              <a:t>PROMIS-29 Mental</a:t>
            </a:r>
          </a:p>
          <a:p>
            <a:pPr lvl="1"/>
            <a:r>
              <a:rPr lang="en-US" altLang="en-US" sz="2100" dirty="0">
                <a:highlight>
                  <a:srgbClr val="00FFFF"/>
                </a:highlight>
              </a:rPr>
              <a:t>Fatigue</a:t>
            </a:r>
            <a:r>
              <a:rPr lang="en-US" altLang="en-US" sz="2100" dirty="0"/>
              <a:t>, emotional distress, ability to participate in social roles and activities, </a:t>
            </a:r>
            <a:r>
              <a:rPr lang="en-US" altLang="en-US" sz="2100" dirty="0">
                <a:highlight>
                  <a:srgbClr val="00FFFF"/>
                </a:highlight>
              </a:rPr>
              <a:t>pain</a:t>
            </a:r>
            <a:r>
              <a:rPr lang="en-US" altLang="en-US" sz="2100" dirty="0"/>
              <a:t>, and sleep disturbance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018E9CF-215E-4A15-98BC-DEB216CF83D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61176F1-4022-43C3-93E4-660606B9601C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254677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F5980-F7F0-34EF-2DCC-181F9AF7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2B880-CC0C-448C-CE8C-66EF74673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8610600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PROMIS Global Mental Health Scale has been found to yield less positive mean T-scores than the PROMIS-29 mental health summary score.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between the PROMIS-29 mental health summary score are larger with the PROMIS global physical health scale than with the PROMIS global mental health scale.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Interpretations of mental health scores depend on which PROMIS measure (global or PROMIS-29) is used.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item content appear to account for differences.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research is needed to evaluate when the PROMIS global mental health scale yields less positive scores than the PROMIS-29 mental health summary score.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6C51A-8348-706D-A42E-7844DBDA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07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B04863-60B1-0939-97E5-BE875CB1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Bibliography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F9387-5CE8-7885-A28C-9937186E4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Cella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et al. (2019). PROMIS</a:t>
            </a:r>
            <a:r>
              <a:rPr lang="en-US" sz="1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adult health profiles: Efficient short-form measures of seven health domains.  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 in Health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22(5), 537-544.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eWitt, B. et al.  (2018). Estimation of a preference-based summary score for the Patient-Reported Outcomes Measurement Information System: The PROMIS®-Preference (</a:t>
            </a:r>
            <a:r>
              <a:rPr lang="en-US" alt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</a:t>
            </a: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Scoring System.  </a:t>
            </a: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Decision Making</a:t>
            </a: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(6), 683-698.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Hays, R. D. et al. (2018). PROMS®-29 v2.0 profile physical and mental health summary scores.  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Life Research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27 (7), 1885-1891. 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Hays, R. D. et al. (2009). Development of physical and mental health summary scores from the Patient-Reported Outcomes Measurement Information System (PROMIS) global items.  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Life Research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18, 873-880.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Neville, T. H. et al. (2022). Survival after severe COVID-19: Long-term outcomes of patients admitted to an intensive care unit. </a:t>
            </a:r>
            <a:r>
              <a:rPr lang="en-US" sz="1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Intensive Care Med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37(8), 1019-1028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82B3A4-F87B-C085-5585-56E3BB13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87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pic>
        <p:nvPicPr>
          <p:cNvPr id="1026" name="Picture 2" descr="Thank You Sign Shows Thanks And Gratefulness Stock Photo, Picture And  Royalty Free Image. Image 18039315.">
            <a:extLst>
              <a:ext uri="{FF2B5EF4-FFF2-40B4-BE49-F238E27FC236}">
                <a16:creationId xmlns:a16="http://schemas.microsoft.com/office/drawing/2014/main" id="{B4993970-7D84-4998-969F-B73FF1E6F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24730"/>
            <a:ext cx="6019800" cy="307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E4122911-C689-4123-060C-88DE74588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928813"/>
          </a:xfrm>
          <a:prstGeom prst="rect">
            <a:avLst/>
          </a:prstGeom>
        </p:spPr>
      </p:pic>
      <p:pic>
        <p:nvPicPr>
          <p:cNvPr id="7" name="Picture 6" descr="A cartoon character with glasses&#10;&#10;Description automatically generated">
            <a:extLst>
              <a:ext uri="{FF2B5EF4-FFF2-40B4-BE49-F238E27FC236}">
                <a16:creationId xmlns:a16="http://schemas.microsoft.com/office/drawing/2014/main" id="{D5522596-CCC8-DCB8-F0FE-451DBEFB24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065232"/>
            <a:ext cx="5257800" cy="23355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A0E8-DC88-319C-8433-EA25EF735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Patient-Reported Outcomes Measurement Information System (PROMIS®)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45790-1540-2687-C0DC-F3E8AFDBF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81200"/>
            <a:ext cx="8991600" cy="4525963"/>
          </a:xfrm>
        </p:spPr>
        <p:txBody>
          <a:bodyPr/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Self-report measures assessing physical, mental, and social health in adults and children.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with the general population and with those with chronic conditions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T-score metric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Mean = 50, SD = 10; U.S. general population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7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DD59-E2FA-33AF-99FE-72EFE46F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26" y="-300101"/>
            <a:ext cx="8686800" cy="1325563"/>
          </a:xfrm>
        </p:spPr>
        <p:txBody>
          <a:bodyPr/>
          <a:lstStyle/>
          <a:p>
            <a:pPr algn="ctr"/>
            <a:r>
              <a:rPr lang="en-US" b="1" dirty="0"/>
              <a:t>PROMIS® Adult Profile Domains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FF9021-BC45-8D2A-A0A9-731E602058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163669"/>
              </p:ext>
            </p:extLst>
          </p:nvPr>
        </p:nvGraphicFramePr>
        <p:xfrm>
          <a:off x="314632" y="1774600"/>
          <a:ext cx="8686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685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DD59-E2FA-33AF-99FE-72EFE46F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26" y="-300101"/>
            <a:ext cx="8686800" cy="1325563"/>
          </a:xfrm>
        </p:spPr>
        <p:txBody>
          <a:bodyPr/>
          <a:lstStyle/>
          <a:p>
            <a:pPr algn="ctr"/>
            <a:r>
              <a:rPr lang="en-US" b="1" dirty="0"/>
              <a:t>PROMIS® Adult Profile Domains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FF9021-BC45-8D2A-A0A9-731E602058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4632" y="1774600"/>
          <a:ext cx="8686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E9A946D1-70B9-8636-5FE6-E1CC24F15251}"/>
              </a:ext>
            </a:extLst>
          </p:cNvPr>
          <p:cNvSpPr/>
          <p:nvPr/>
        </p:nvSpPr>
        <p:spPr>
          <a:xfrm>
            <a:off x="3276600" y="599487"/>
            <a:ext cx="2286000" cy="117511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Global Health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6EFC7F-BA42-C19A-FD06-8FB7BE7D599F}"/>
              </a:ext>
            </a:extLst>
          </p:cNvPr>
          <p:cNvSpPr txBox="1"/>
          <p:nvPr/>
        </p:nvSpPr>
        <p:spPr>
          <a:xfrm>
            <a:off x="6353584" y="753699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general, how would</a:t>
            </a:r>
          </a:p>
          <a:p>
            <a:r>
              <a:rPr lang="en-US" dirty="0"/>
              <a:t>you rate your health?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DCACEE-7B0D-FFE5-1A41-9D94434B5764}"/>
              </a:ext>
            </a:extLst>
          </p:cNvPr>
          <p:cNvCxnSpPr>
            <a:cxnSpLocks/>
            <a:stCxn id="5" idx="6"/>
            <a:endCxn id="3" idx="1"/>
          </p:cNvCxnSpPr>
          <p:nvPr/>
        </p:nvCxnSpPr>
        <p:spPr>
          <a:xfrm flipV="1">
            <a:off x="5562600" y="1076865"/>
            <a:ext cx="790984" cy="110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2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>
            <a:extLst>
              <a:ext uri="{FF2B5EF4-FFF2-40B4-BE49-F238E27FC236}">
                <a16:creationId xmlns:a16="http://schemas.microsoft.com/office/drawing/2014/main" id="{1CE7D50D-2CCF-4C7E-9369-D6394AC59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33" y="-173831"/>
            <a:ext cx="9100167" cy="1143000"/>
          </a:xfrm>
        </p:spPr>
        <p:txBody>
          <a:bodyPr/>
          <a:lstStyle/>
          <a:p>
            <a:r>
              <a:rPr lang="en-US" altLang="en-US" sz="4000" dirty="0">
                <a:latin typeface="Comic Sans MS" panose="030F0702030302020204" pitchFamily="66" charset="0"/>
              </a:rPr>
              <a:t>Domains and Items</a:t>
            </a:r>
          </a:p>
        </p:txBody>
      </p:sp>
      <p:sp>
        <p:nvSpPr>
          <p:cNvPr id="8195" name="Content Placeholder 3">
            <a:extLst>
              <a:ext uri="{FF2B5EF4-FFF2-40B4-BE49-F238E27FC236}">
                <a16:creationId xmlns:a16="http://schemas.microsoft.com/office/drawing/2014/main" id="{FBA7705C-D96F-4DE2-86A4-13C7DD1D89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977" y="1344215"/>
            <a:ext cx="9100167" cy="45259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PROMIS Global Health Scale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Global Physical Health (4 items)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Global Mental Health (4 items)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PROMIS-29 (29 items) Profile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Physical function, pain interference, pain intensity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Depressive symptoms, Anxiety, Fatigue, Sleep disturbance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Ability to participate in social roles/activities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8196" name="Slide Number Placeholder 1">
            <a:extLst>
              <a:ext uri="{FF2B5EF4-FFF2-40B4-BE49-F238E27FC236}">
                <a16:creationId xmlns:a16="http://schemas.microsoft.com/office/drawing/2014/main" id="{0879964B-8271-4802-AE2C-437D47F59B72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743700" y="6245225"/>
            <a:ext cx="24003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6ABFD6A3-56F7-407B-A787-1C77C7F040B9}" type="slidenum">
              <a:rPr lang="en-US" altLang="en-US" sz="1400" b="1" smtClean="0">
                <a:latin typeface="Times New Roman" panose="02020603050405020304" pitchFamily="18" charset="0"/>
              </a:rPr>
              <a:pPr algn="l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2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A395E08-5922-4B2B-9957-34ADB2F40DC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0"/>
            <a:ext cx="9144000" cy="1143000"/>
          </a:xfrm>
        </p:spPr>
        <p:txBody>
          <a:bodyPr/>
          <a:lstStyle/>
          <a:p>
            <a:r>
              <a:rPr lang="en-US" altLang="en-US" dirty="0">
                <a:latin typeface="Comic Sans MS" panose="030F0702030302020204" pitchFamily="66" charset="0"/>
              </a:rPr>
              <a:t>Global Health Scale Items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EBD0A1E3-DBC6-4BDD-847C-117B1F7B731B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76200" y="1371600"/>
            <a:ext cx="9067800" cy="4754563"/>
          </a:xfrm>
        </p:spPr>
        <p:txBody>
          <a:bodyPr/>
          <a:lstStyle/>
          <a:p>
            <a:r>
              <a:rPr lang="en-US" altLang="en-US" sz="2800" dirty="0"/>
              <a:t>Physical health</a:t>
            </a:r>
          </a:p>
          <a:p>
            <a:pPr lvl="1"/>
            <a:r>
              <a:rPr lang="en-US" altLang="en-US" sz="2400" dirty="0"/>
              <a:t>In general, how would you rate your physical health? </a:t>
            </a:r>
            <a:endParaRPr lang="en-US" altLang="en-US" sz="2800" dirty="0"/>
          </a:p>
          <a:p>
            <a:pPr lvl="1"/>
            <a:r>
              <a:rPr lang="en-US" altLang="en-US" sz="2400" dirty="0"/>
              <a:t>To what extent are you able to carry out your everyday physical activities? </a:t>
            </a:r>
            <a:endParaRPr lang="en-US" altLang="en-US" sz="2800" dirty="0"/>
          </a:p>
          <a:p>
            <a:pPr lvl="1"/>
            <a:r>
              <a:rPr lang="en-US" altLang="en-US" sz="2400" dirty="0"/>
              <a:t>How would you rate your pain on average? </a:t>
            </a:r>
            <a:endParaRPr lang="en-US" altLang="en-US" sz="2800" dirty="0"/>
          </a:p>
          <a:p>
            <a:pPr lvl="1"/>
            <a:r>
              <a:rPr lang="en-US" altLang="en-US" sz="2400" dirty="0"/>
              <a:t>How would you rate your fatigue on average? </a:t>
            </a:r>
          </a:p>
          <a:p>
            <a:r>
              <a:rPr lang="en-US" altLang="en-US" sz="2800" dirty="0"/>
              <a:t>Mental health</a:t>
            </a:r>
          </a:p>
          <a:p>
            <a:pPr lvl="1"/>
            <a:r>
              <a:rPr lang="en-US" altLang="en-US" sz="2400" dirty="0"/>
              <a:t>In general, how would you rate your mental health? </a:t>
            </a:r>
            <a:endParaRPr lang="en-US" altLang="en-US" sz="2800" dirty="0"/>
          </a:p>
          <a:p>
            <a:pPr lvl="1"/>
            <a:r>
              <a:rPr lang="en-US" altLang="en-US" sz="2400" dirty="0"/>
              <a:t>In general, would you say your quality of life is?</a:t>
            </a:r>
            <a:endParaRPr lang="en-US" altLang="en-US" sz="2800" dirty="0"/>
          </a:p>
          <a:p>
            <a:pPr lvl="1"/>
            <a:r>
              <a:rPr lang="en-US" altLang="en-US" sz="2400" dirty="0"/>
              <a:t>In general, how would you rate your satisfaction with social activities and relationships? </a:t>
            </a:r>
            <a:endParaRPr lang="en-US" altLang="en-US" sz="2800" dirty="0"/>
          </a:p>
          <a:p>
            <a:pPr lvl="1"/>
            <a:r>
              <a:rPr lang="en-US" altLang="en-US" sz="2400" dirty="0"/>
              <a:t>How often have you been bothered by emotional problems? </a:t>
            </a:r>
          </a:p>
          <a:p>
            <a:endParaRPr lang="en-US" altLang="en-US" sz="28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157F7104-635F-432C-BF21-2ADB94F7CCF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16EA972-89C5-4901-AAA1-B1BAE5ACDCE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4705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B3A6-C1FB-4B2E-964E-4AD57387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PROMIS-29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49965-905A-485A-89EC-E8153161B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items each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Physical function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Pain interference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Depressive symptoms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Anxiety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Fatigue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Sleep disturbance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Ability to participate in social roles and activities</a:t>
            </a:r>
          </a:p>
          <a:p>
            <a:r>
              <a:rPr lang="en-US" dirty="0"/>
              <a:t>Pain intensity (0–10 numeric rating item)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D00EB-F0A2-410D-8563-1F748014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2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BBB8-48DB-425D-81E1-199C8A3B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141"/>
            <a:ext cx="9144000" cy="1143000"/>
          </a:xfrm>
        </p:spPr>
        <p:txBody>
          <a:bodyPr/>
          <a:lstStyle/>
          <a:p>
            <a:r>
              <a:rPr lang="en-US" dirty="0"/>
              <a:t>PROMIS Internet Panel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783AB-5C88-4882-AF51-6D1AD2330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66018"/>
            <a:ext cx="9144000" cy="4525963"/>
          </a:xfrm>
        </p:spPr>
        <p:txBody>
          <a:bodyPr/>
          <a:lstStyle/>
          <a:p>
            <a:r>
              <a:rPr lang="en-US" dirty="0"/>
              <a:t>Op4G (</a:t>
            </a:r>
            <a:r>
              <a:rPr lang="en-US" u="sng" dirty="0"/>
              <a:t>Sample 1</a:t>
            </a:r>
            <a:r>
              <a:rPr lang="en-US" dirty="0"/>
              <a:t>) &amp; </a:t>
            </a:r>
            <a:r>
              <a:rPr lang="en-US" dirty="0" err="1"/>
              <a:t>Toluna</a:t>
            </a:r>
            <a:r>
              <a:rPr lang="en-US" dirty="0"/>
              <a:t>/Greenfield (</a:t>
            </a:r>
            <a:r>
              <a:rPr lang="en-US" u="sng" dirty="0"/>
              <a:t>Sample 2</a:t>
            </a:r>
            <a:r>
              <a:rPr lang="en-US" dirty="0"/>
              <a:t>)</a:t>
            </a:r>
          </a:p>
          <a:p>
            <a:r>
              <a:rPr lang="en-US" dirty="0"/>
              <a:t>n = 3,000 (2,000)</a:t>
            </a:r>
          </a:p>
          <a:p>
            <a:r>
              <a:rPr lang="en-US" dirty="0"/>
              <a:t>51% (50%) female </a:t>
            </a:r>
          </a:p>
          <a:p>
            <a:r>
              <a:rPr lang="en-US" dirty="0"/>
              <a:t>60% (81%) non-Hispanic White</a:t>
            </a:r>
          </a:p>
          <a:p>
            <a:pPr lvl="1"/>
            <a:r>
              <a:rPr lang="en-US" dirty="0"/>
              <a:t>17% (6%) Hispanic, 14% (7%) Black, 9% (4%) Asian</a:t>
            </a:r>
          </a:p>
          <a:p>
            <a:r>
              <a:rPr lang="en-US" dirty="0"/>
              <a:t>Mean age = 46 (52); range: 18-93 years old</a:t>
            </a:r>
          </a:p>
          <a:p>
            <a:r>
              <a:rPr lang="en-US" dirty="0"/>
              <a:t>14% (3%) less than high school</a:t>
            </a:r>
          </a:p>
          <a:p>
            <a:r>
              <a:rPr lang="en-US" dirty="0"/>
              <a:t>57% (56%) married or living with a partner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F68D9-5359-43DA-821D-19AB533C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85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e89a96c-40a1-47a5-908d-1af49b947d9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755A14DD8714FB709160DDEF633D3" ma:contentTypeVersion="4" ma:contentTypeDescription="Create a new document." ma:contentTypeScope="" ma:versionID="5b12dcd2df0e9bae4e9ac664be7e1026">
  <xsd:schema xmlns:xsd="http://www.w3.org/2001/XMLSchema" xmlns:xs="http://www.w3.org/2001/XMLSchema" xmlns:p="http://schemas.microsoft.com/office/2006/metadata/properties" xmlns:ns3="8e89a96c-40a1-47a5-908d-1af49b947d99" targetNamespace="http://schemas.microsoft.com/office/2006/metadata/properties" ma:root="true" ma:fieldsID="7cddcde1c6c8655d8743c81cae734c2e" ns3:_="">
    <xsd:import namespace="8e89a96c-40a1-47a5-908d-1af49b947d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9a96c-40a1-47a5-908d-1af49b947d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CFB3C3-F146-4CCB-AC1B-0847385261AE}">
  <ds:schemaRefs>
    <ds:schemaRef ds:uri="http://purl.org/dc/elements/1.1/"/>
    <ds:schemaRef ds:uri="http://schemas.microsoft.com/office/2006/metadata/properties"/>
    <ds:schemaRef ds:uri="8e89a96c-40a1-47a5-908d-1af49b947d9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169D369-6E8E-48DF-8ECC-8A55BBACA5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9a96c-40a1-47a5-908d-1af49b947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E59656-455B-4437-8BE0-3F2DF193F1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1476</Words>
  <Application>Microsoft Office PowerPoint</Application>
  <PresentationFormat>On-screen Show (4:3)</PresentationFormat>
  <Paragraphs>251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42" baseType="lpstr">
      <vt:lpstr>Arial</vt:lpstr>
      <vt:lpstr>Calibri</vt:lpstr>
      <vt:lpstr>Calibri Light</vt:lpstr>
      <vt:lpstr>Comic Sans MS</vt:lpstr>
      <vt:lpstr>Consolas</vt:lpstr>
      <vt:lpstr>Courier New</vt:lpstr>
      <vt:lpstr>Times</vt:lpstr>
      <vt:lpstr>Times New Roman</vt:lpstr>
      <vt:lpstr>Wingdings</vt:lpstr>
      <vt:lpstr>Office Theme</vt:lpstr>
      <vt:lpstr>Custom Design</vt:lpstr>
      <vt:lpstr>Custom Design</vt:lpstr>
      <vt:lpstr>Custom Design</vt:lpstr>
      <vt:lpstr>Custom Design</vt:lpstr>
      <vt:lpstr>Custom Design</vt:lpstr>
      <vt:lpstr>Office Theme</vt:lpstr>
      <vt:lpstr>1_Office Theme</vt:lpstr>
      <vt:lpstr>Document</vt:lpstr>
      <vt:lpstr>Comparison of PROMIS-29 and PROMIS Global Physical and Mental Health Scores </vt:lpstr>
      <vt:lpstr>Acknowledgements</vt:lpstr>
      <vt:lpstr>Patient-Reported Outcomes Measurement Information System (PROMIS®)</vt:lpstr>
      <vt:lpstr>PROMIS® Adult Profile Domains</vt:lpstr>
      <vt:lpstr>PROMIS® Adult Profile Domains</vt:lpstr>
      <vt:lpstr>Domains and Items</vt:lpstr>
      <vt:lpstr>Global Health Scale Items</vt:lpstr>
      <vt:lpstr>PROMIS-29 </vt:lpstr>
      <vt:lpstr>PROMIS Internet Panel Samples</vt:lpstr>
      <vt:lpstr>Internal Consistency Reliability </vt:lpstr>
      <vt:lpstr>PROMIS-29 Physical and Mental Health Summary Scores </vt:lpstr>
      <vt:lpstr>Physical and Mental Health Summary Scores (Factor Scoring Coefficients)</vt:lpstr>
      <vt:lpstr>Physical Health</vt:lpstr>
      <vt:lpstr>Mental Health</vt:lpstr>
      <vt:lpstr>PowerPoint Presentation</vt:lpstr>
      <vt:lpstr>Neville et al. (2022)</vt:lpstr>
      <vt:lpstr>Current Study</vt:lpstr>
      <vt:lpstr>PowerPoint Presentation</vt:lpstr>
      <vt:lpstr>PowerPoint Presentation</vt:lpstr>
      <vt:lpstr>PowerPoint Presentation</vt:lpstr>
      <vt:lpstr>PROMIS Global Physical Versus PROMIS-29 Mental Health</vt:lpstr>
      <vt:lpstr>Summary</vt:lpstr>
      <vt:lpstr>Bibliography</vt:lpstr>
      <vt:lpstr>PowerPoint Presentation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Hays, Ronald D.</cp:lastModifiedBy>
  <cp:revision>330</cp:revision>
  <cp:lastPrinted>2023-12-13T23:34:35Z</cp:lastPrinted>
  <dcterms:created xsi:type="dcterms:W3CDTF">2011-06-22T19:25:25Z</dcterms:created>
  <dcterms:modified xsi:type="dcterms:W3CDTF">2023-12-15T15:48:41Z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0x010100E99755A14DD8714FB709160DDEF633D3</vt:lpwstr>
  </property>
</Properties>
</file>