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59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3871" autoAdjust="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480EB-4AED-48CD-B43F-C18DAEB3C58C}" type="datetimeFigureOut">
              <a:rPr lang="en-US" smtClean="0"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291B5-9C3B-48E2-8E5C-14BB0114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5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EFFD8-4915-46E5-A3CC-306ECBBF0050}" type="datetimeFigureOut">
              <a:rPr lang="en-US" smtClean="0"/>
              <a:t>8/1/2011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510"/>
            <a:ext cx="5485158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5E167-B55C-427E-8B1A-6A06C218D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3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5E167-B55C-427E-8B1A-6A06C218DF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8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FB61-0068-4F4B-8F6B-24762FF30973}" type="datetime1">
              <a:rPr lang="en-US" smtClean="0"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6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B5BE-5B16-4CAD-8C1B-E80FAF096D33}" type="datetime1">
              <a:rPr lang="en-US" smtClean="0"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A1C-3A18-404A-BB83-8E0DEA5118DC}" type="datetime1">
              <a:rPr lang="en-US" smtClean="0"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6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5DCEC-E43F-4675-8368-641A291A2C38}" type="datetime1">
              <a:rPr lang="en-US" smtClean="0"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5DF5-1500-4E68-861A-936BB19F0E3A}" type="datetime1">
              <a:rPr lang="en-US" smtClean="0"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C296-5470-4472-A466-13BEF5DB7152}" type="datetime1">
              <a:rPr lang="en-US" smtClean="0"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4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79B7-CDED-41A9-8054-02FF26EAFF1C}" type="datetime1">
              <a:rPr lang="en-US" smtClean="0"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4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C830-A322-4AD1-8CD5-F5499CA68287}" type="datetime1">
              <a:rPr lang="en-US" smtClean="0"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9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0C73-1AED-4D08-BBAC-2C02FC0F3E3D}" type="datetime1">
              <a:rPr lang="en-US" smtClean="0"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4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DA7-82FC-46E7-8FEB-D54951BADFBB}" type="datetime1">
              <a:rPr lang="en-US" smtClean="0"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7FC3-ED01-45EA-AF69-914AE0981572}" type="datetime1">
              <a:rPr lang="en-US" smtClean="0"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5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83F-7C89-459E-8DB3-BA8411F7D948}" type="datetime1">
              <a:rPr lang="en-US" smtClean="0"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575" y="25400"/>
            <a:ext cx="8988425" cy="3575051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Ron </a:t>
            </a:r>
            <a:r>
              <a:rPr lang="en-US" dirty="0" smtClean="0">
                <a:latin typeface="Comic Sans MS" pitchFamily="66" charset="0"/>
              </a:rPr>
              <a:t>D. Hays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http://gim.med.ucla.edu/FacultyPages/Hays/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>
            <a:normAutofit/>
          </a:bodyPr>
          <a:lstStyle/>
          <a:p>
            <a:r>
              <a:rPr lang="en-US" dirty="0" smtClean="0"/>
              <a:t>August 5, 2011 (12:16-12:24pm)</a:t>
            </a:r>
          </a:p>
          <a:p>
            <a:r>
              <a:rPr lang="en-US" dirty="0"/>
              <a:t>6 minutes presentation + 3 </a:t>
            </a:r>
            <a:r>
              <a:rPr lang="en-US" dirty="0" smtClean="0"/>
              <a:t>minutes </a:t>
            </a:r>
            <a:r>
              <a:rPr lang="en-US" dirty="0"/>
              <a:t>questions</a:t>
            </a:r>
          </a:p>
          <a:p>
            <a:endParaRPr lang="en-US" dirty="0"/>
          </a:p>
        </p:txBody>
      </p:sp>
      <p:sp>
        <p:nvSpPr>
          <p:cNvPr id="4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82" y="3505201"/>
            <a:ext cx="676101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6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I like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2</a:t>
            </a:fld>
            <a:endParaRPr lang="en-US"/>
          </a:p>
        </p:txBody>
      </p:sp>
      <p:pic>
        <p:nvPicPr>
          <p:cNvPr id="1027" name="Picture 3" descr="Ultimate Fighting Championsh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171450"/>
            <a:ext cx="904875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4191000"/>
            <a:ext cx="3102332" cy="266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99" y="2209800"/>
            <a:ext cx="3048001" cy="15382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1000"/>
            <a:ext cx="3200399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7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I don’t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876800"/>
            <a:ext cx="2514600" cy="1447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905000"/>
            <a:ext cx="3924300" cy="26270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76800"/>
            <a:ext cx="31242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5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UCLA</a:t>
            </a:r>
          </a:p>
          <a:p>
            <a:pPr lvl="1"/>
            <a:r>
              <a:rPr lang="en-US" dirty="0" smtClean="0"/>
              <a:t>Professor, UCLA Department of Medicine</a:t>
            </a:r>
          </a:p>
          <a:p>
            <a:pPr lvl="1"/>
            <a:r>
              <a:rPr lang="en-US" dirty="0" smtClean="0"/>
              <a:t>Professor</a:t>
            </a:r>
            <a:r>
              <a:rPr lang="en-US" dirty="0"/>
              <a:t>, UCLA School of Public Health, Department of Health </a:t>
            </a:r>
            <a:r>
              <a:rPr lang="en-US" dirty="0" smtClean="0"/>
              <a:t>Services</a:t>
            </a:r>
          </a:p>
          <a:p>
            <a:r>
              <a:rPr lang="en-US" dirty="0" smtClean="0"/>
              <a:t>RAND</a:t>
            </a:r>
          </a:p>
          <a:p>
            <a:pPr lvl="1"/>
            <a:r>
              <a:rPr lang="en-US" dirty="0" smtClean="0"/>
              <a:t>Senior Social Policy Analyst RAND</a:t>
            </a:r>
          </a:p>
          <a:p>
            <a:pPr lvl="1"/>
            <a:r>
              <a:rPr lang="en-US" dirty="0" err="1" smtClean="0"/>
              <a:t>Pardee</a:t>
            </a:r>
            <a:r>
              <a:rPr lang="en-US" dirty="0" smtClean="0"/>
              <a:t> </a:t>
            </a:r>
            <a:r>
              <a:rPr lang="en-US" dirty="0"/>
              <a:t>RAND Graduate School Faculty, Step VI.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29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HS214: Measurement </a:t>
            </a:r>
            <a:r>
              <a:rPr lang="en-US" dirty="0"/>
              <a:t>of Effectiveness and Outcomes in Health Care </a:t>
            </a:r>
          </a:p>
          <a:p>
            <a:r>
              <a:rPr lang="en-US" dirty="0" smtClean="0"/>
              <a:t>HS249 F: Quality </a:t>
            </a:r>
            <a:r>
              <a:rPr lang="en-US" dirty="0"/>
              <a:t>of Care 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HS 265: Challenges </a:t>
            </a:r>
            <a:r>
              <a:rPr lang="en-US" dirty="0"/>
              <a:t>in Clinical Health Services Research </a:t>
            </a:r>
            <a:endParaRPr lang="en-US" dirty="0" smtClean="0"/>
          </a:p>
          <a:p>
            <a:r>
              <a:rPr lang="en-US" dirty="0" smtClean="0"/>
              <a:t>K30 and GCRC mini-courses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6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Journal </a:t>
            </a:r>
            <a:r>
              <a:rPr lang="en-US" u="sng" dirty="0"/>
              <a:t>of General Internal </a:t>
            </a:r>
            <a:r>
              <a:rPr lang="en-US" u="sng" dirty="0" smtClean="0"/>
              <a:t>Medicine</a:t>
            </a:r>
            <a:r>
              <a:rPr lang="en-US" dirty="0" smtClean="0"/>
              <a:t>, Special methodology panel, 2011</a:t>
            </a:r>
            <a:endParaRPr lang="en-US" dirty="0"/>
          </a:p>
          <a:p>
            <a:r>
              <a:rPr lang="en-US" u="sng" dirty="0" smtClean="0"/>
              <a:t>Quality </a:t>
            </a:r>
            <a:r>
              <a:rPr lang="en-US" u="sng" dirty="0"/>
              <a:t>of Life Research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Editor-in-Chief, 2005-2009</a:t>
            </a:r>
          </a:p>
          <a:p>
            <a:pPr lvl="1"/>
            <a:r>
              <a:rPr lang="en-US" dirty="0" smtClean="0"/>
              <a:t>Associate Editor, 1991-2001 </a:t>
            </a:r>
            <a:endParaRPr lang="en-US" dirty="0"/>
          </a:p>
          <a:p>
            <a:r>
              <a:rPr lang="en-US" u="sng" dirty="0" smtClean="0"/>
              <a:t>Clinical Therapeutics</a:t>
            </a:r>
            <a:r>
              <a:rPr lang="en-US" dirty="0" smtClean="0"/>
              <a:t>, Editorial advisory board, 2002-2009</a:t>
            </a:r>
          </a:p>
          <a:p>
            <a:r>
              <a:rPr lang="en-US" u="sng" dirty="0" smtClean="0"/>
              <a:t>Medical </a:t>
            </a:r>
            <a:r>
              <a:rPr lang="en-US" u="sng" dirty="0"/>
              <a:t>Care</a:t>
            </a:r>
            <a:r>
              <a:rPr lang="en-US" dirty="0"/>
              <a:t> </a:t>
            </a:r>
            <a:r>
              <a:rPr lang="en-US" dirty="0" smtClean="0"/>
              <a:t>, Deputy editor, 1997-2002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8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Patient-reported outcomes</a:t>
            </a:r>
          </a:p>
          <a:p>
            <a:pPr lvl="1"/>
            <a:r>
              <a:rPr lang="en-US" dirty="0" smtClean="0"/>
              <a:t>Health-related quality of life</a:t>
            </a:r>
          </a:p>
          <a:p>
            <a:pPr lvl="1"/>
            <a:r>
              <a:rPr lang="en-US" dirty="0" smtClean="0"/>
              <a:t>Patient evaluations of care</a:t>
            </a:r>
          </a:p>
          <a:p>
            <a:r>
              <a:rPr lang="en-US" dirty="0" smtClean="0"/>
              <a:t>Health-related behaviors</a:t>
            </a:r>
          </a:p>
          <a:p>
            <a:pPr lvl="1"/>
            <a:r>
              <a:rPr lang="en-US" dirty="0" smtClean="0"/>
              <a:t>Alcohol, drug use, smoking, exercise, adherence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Research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Medical Outcomes Study</a:t>
            </a:r>
          </a:p>
          <a:p>
            <a:r>
              <a:rPr lang="en-US" dirty="0" smtClean="0"/>
              <a:t>Project ALERT</a:t>
            </a:r>
          </a:p>
          <a:p>
            <a:r>
              <a:rPr lang="en-US" dirty="0" smtClean="0"/>
              <a:t>Consumer Assessment of Healthcare Providers and Systems (CAHPS®)</a:t>
            </a:r>
          </a:p>
          <a:p>
            <a:r>
              <a:rPr lang="en-US" dirty="0" smtClean="0"/>
              <a:t>Patient-Reported Outcomes Information Measurement System (PROMIS</a:t>
            </a:r>
            <a:r>
              <a:rPr lang="en-US" dirty="0"/>
              <a:t>®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5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6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191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Ron D. Hays http://gim.med.ucla.edu/FacultyPages/Hays/ </vt:lpstr>
      <vt:lpstr>Some things I like</vt:lpstr>
      <vt:lpstr>Some things I don’t </vt:lpstr>
      <vt:lpstr>Current Positions</vt:lpstr>
      <vt:lpstr>Teaching </vt:lpstr>
      <vt:lpstr>Editorial Service</vt:lpstr>
      <vt:lpstr>Research Areas</vt:lpstr>
      <vt:lpstr>Example of Research Projects</vt:lpstr>
      <vt:lpstr>PowerPoint Presentation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Dr. Ron D. Hays</cp:lastModifiedBy>
  <cp:revision>30</cp:revision>
  <cp:lastPrinted>2011-06-23T15:38:18Z</cp:lastPrinted>
  <dcterms:created xsi:type="dcterms:W3CDTF">2011-06-22T19:25:25Z</dcterms:created>
  <dcterms:modified xsi:type="dcterms:W3CDTF">2011-08-01T17:42:32Z</dcterms:modified>
</cp:coreProperties>
</file>