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9" r:id="rId4"/>
    <p:sldId id="264" r:id="rId5"/>
    <p:sldId id="265" r:id="rId6"/>
    <p:sldId id="263" r:id="rId7"/>
    <p:sldId id="267" r:id="rId8"/>
    <p:sldId id="260" r:id="rId9"/>
    <p:sldId id="26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2:50.47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7EED97C-A784-4417-A95E-E59F66ED91B0}" emma:medium="tactile" emma:mode="ink">
          <msink:context xmlns:msink="http://schemas.microsoft.com/ink/2010/main" type="inkDrawing" rotatedBoundingBox="15313,13986 19597,14172 19516,16037 15232,15851" shapeName="Other">
            <msink:destinationLink direction="with" ref="{944A08AF-88E9-4127-A29A-37BFE6AE276F}"/>
          </msink:context>
        </emma:interpretation>
      </emma:emma>
    </inkml:annotationXML>
    <inkml:trace contextRef="#ctx0" brushRef="#br0">577 11 0,'38'0'156,"0"0"-140,0 0 15,0 0-15,-1 0-1,39 0 1,0 0 0,0 0-1,0 0 1,0 0-16,-1 0 16,39 0-1,-38 0 1,0 0-1,37 38-15,-37-38 16,0 38 0,0-38-1,38 0 1,-39 0 0,1 0-16,0 0 15,0 0 1,0 0-1,-38 0 1,37 0-16,-37 0 16,0 0 15,0 0 31,-38-38 188,38 38-203,0 0-31,0 0 0,0 0 15,0 38-16,0 0 1,0-38 0,37 38-1,1 0 1,-38 0 15,0-38-15,-38 38-1,38 0 1,0-38 47,-38 38-48,38-38 220,0 0-157,0 38-31,0-1 1374,-38 1-1405,37 0 15,-37 0 1,0 0-17,0 0-15,38 38 16,-38-38-1,38-38 1,-38 76 0,0-39-16,0 1 15,0 0 1,38-38 0,-38 76-1,38-76-15,-38 38 16,0 0 15,0 0-15,38-38-1,-38 38-15,0 0 32,0 0 14,0-1-46,0 1 63,0 0 15,0 38-15,0-38-32,0 0 16,0 0 0,0 0 31,0 0 15,0 0-61,0-1-17,0 1 63,-38-38 32,0 0-32,0 0 0,0 0 0,38 38-31,-38-38-16,1 0 16,-1 0 31,38 38-46,-38-38-17,-38 0 48,38 0-32,0 0 16,0 0 250,0-38-282,0 38 1,0 0 0,0 0-16,1 0 15,-1 0 1,-38 0-1,-38-38 1,38 38-16,0 0 16,1 0-1,-1-38 1,-38 1 0,38-1-16,0 38 15,1 0 1,-1-38-1,0 38 1,-38 0 0,76 0-16,0 0 15,1 0 1,-1 0 0,-38-38 234,38 38-204,0 0-14,0 0-17,0 0 1,-38 0-16,38 0 16,1 0-1,-39 0 1,38 0 15,0 0-15,0 0-1,0 0 1,0 0 0,0 0 15,0 0 0,0 0-31,1 0 47,-1 0 187,0 0-202,0 0-1,0 0-16,0 0 1,-38 0 0,38-38-1,-38 0 1,38 38 15,1 0 0,-1 0-31,0 0 47,38-38 16,-38 38 171,38-38-171,0 0-32,0 0-15,-38 38-1,0 0 1,38-38-16,-38 38 78,38-37-16,-38-1-15,38 0 0,0 0 0,0-38 0,0 38 15,0 0-46,0 0 15,0 0-15,0 0 15,0 1 0,0-1-15,38 0 0,-38 0 46,38 38-46,-38-38-1,38 38 17,0-38 249,-38 0-265,38 0 30,-38 0-14,38 38-1,0-38 0,-1 0 47,1 1 16,-38-1 0,0 0-63,0 0-15,0 0 31,0 0-32,0 0 32,0 0 31,38 38 78,0 0-93,0-38-16,0 0 0,0 38-16,0 0 47,0 0-15,0 0-48,0 0 16,0 0 1,-1 0-17,1 0 1,0 0 15,0 0-31,0 0 16,0 0-1,38 0 1,-38 0 0,0 0-1,0 0-15,37 0 16,-37 0 0,0 0-1,0 0 1,0 0-1,0 0 17,0 0-17,0 0-15,-38 38 16,76-38 0,-39 0-1,1 0 1,0 0-1,-38 38-15,38-38 32,0 0-17,0 0 1,0 0-16,0 0 16,0 0-1,0 0 1,0 0-1,-1 0 1,1 0-16,0 0 16,0 38-1,0-38 1,38 38 0,-38-38-16,0 0 15,0 0 16,0 0 1,-1 0 186,1 0-30,0 0-157,-38 38-15,38-38-1,-38 38-15,76-38 16,-38 0 15,0 0-15,0 0-16,0 0 16,37 0-1,-37 0 1,0 0-1,38 0 1,-38 0 0,38 0-1,-38 0 1,0 0 0,0 0-1,0 0-15,-1 0 16,1 0-1,0 0 17,0 0-32,0 0 47,0 0-32,0 0 16,0 0-15,0 0 15,0 0 16,0 38-16,-1-38 1,1 0 15,0 38-1,0-38-30,0 0 265,0 0-265,0 0 0,0 0-16,0 0 15,0 0 1,0 0-1,-1 38 17,1-38-17,0 0 1,-38 37 0,38-37 15,-38 38-16,0 0 32,38-38-47,-38 38 16,0 0 31,0 0-32,0 0 32,0 0-15,0 0-1,0 0 0,0 0 16,0-1 0,0 1-16,0 0 0,0 0 47,-38-38 16,0-38-78,0 38 15,0 0 0,1 0 1,-1 0-1,0 0-31,0 0 31,0 0 0,0 0-15,0 0 0,0 0 15,0 0-31,0 0 31,0 0-15,1-38-1,-1 0 1,-38 38-16,-38 0 16,0-37-1,39 37 1,37 0-1,-38 0 1,38 0-16,-38 0 16,0 0 15,38 0-15,0 0-16,0 0 15,-37 0 1,37 0-1,-38 0 17,38 0-17,0 0 17,0 0-17,0 0 266,0 0-265,0 0 0,1 0 15,-39 0-31,-38 0 16,76 0-1,-38 0 1,38 0-1,0 0 1,-37 0 0,37 0 15,0 0-15,0 0-16,0 0 15,-76 0 1,76 0-1,0 0 1,1 0-16,-39 0 16,38 0-1,0 0 1,0 0 0,0 0-1,0 0-15,-38 0 16,38 0-1,-37 0 17,37 0-17,0 0 1,0-38 0,0 38-1,0 0 1,0 0-1,0 0 1,0-38 328,0 38-329,1 0 1,-1 0 15,0-38 1,0 38 30,0 0-62,38-38 63,0 0-32,0 0 0,-38 0 0,38 0 16,0 0-16,0 0 16,0 1-31,0-1 31,0 0 0,38 38 171,0 0-202,0 0 15,0 0 1,37 0-32,-37 0 15,38 0 1,0 0-1,0 0 1,38 0-16,-39 0 16,1 0-1,0 0 1,-38 0 0,38 0-16,0 0 15,-39 0 1,1 0-1,38 0 1,-38 0 0,38 0-1,-38 0 17,0 0-17,0 0 16,0 0 1,-38 38-17,37-38-15,1 0 16,-38 38 0,76-38-1,0 0 1,-38 37-16,38 1 15,0-38 1,-1 38 0,39-38-1,-38 0 1,38 0-16,-39 38 16,1-38-1,38 0 1,-38 38-1,-38-38-15,38 0 16,-1 0 0,1 0-1,-38 0 1,0 0 0,0 0-16,0 0 62,0 0-31,0 0-15,0 0 78,0 0-79,-1 0 32,1 0 31,-38 38-46,0 0-1,-38-38 78,1 38-78,-1-38 1,0 0-1,0 0-31,0 0 16,0 0-1,-38 0 1,-38 0-1,39-38-15,-77 38 16,76-38 0,0 38-1,38-38 1,-37 38 0,-1 0-16,0 0 15,38 0 1,0 0-1,0 0 1,0 0-16,0 0 16,-37 0-1,37 0 1,0 0 0,0 0-1,0 0-15,0 0 16,-38 0-1,38 0 1,0 0 0,0-38-1,-37 38-15,-1 0 16,0 0 0,0 0-1,0 0 1,1 0-16,37 0 15,0 0 1,0 0 0,0 0 15,38 38-15,-38-38-1,0 0 1,0 0-1,0 0 17,0 0 15,0 0-47,38 38 15,-37-38 1,-1 0 15,0 0 0,0 0 1,0 0-17,0 0 16,0 0 1,0-38-1,38 0-15,0 0-1,0 0 16,0 0 1,-38 38-17,38-37 17,0-1 30,-38 38-31,38-38 1,0 0-1,-38 38 328,1 0-328,-1 0 1,0 0 15,0 0-1,0 0-14,0 0 30,38 38 1,0 0-32,-38 0 16,38-1-32,0 1 1,-38-38 0,38 38-1,-38-38 1,38 38 0,0 0 30,0 0-30,0 0 15,0 0 1,0 0-1,0 0-16,0 0 1,-38-38 15,38 37-15,0 1 15,0 0-31,0 0 31,0 0 16,0 0-31,0 0 0,-38 0 15,38 0-16,0 0 17,0 0-17,-38-38 32,38 37-16,0 1 48,-37-38-48,-1 0 0,38-75-31,-38 37 16,0 0-1,0 38 48,0 0 77,0 0-46,38-38-31,0 0-32,0 0 16,0 0-47,0 0 15,0-38 1,0 1 15,0 37-31,38 38 16,0-76 0,0 38 15,-38 0-16,0 0-15,38 0 16,0 0 0,0 0 15,-38 0-15,37 1-1,-37-1 1,38 0 31,0 38 0,-38 38 93,0 0-124,0-1 31,0 1-32,0 0 32,0 0-31,0 0-1,0 0 17,0 0-17,0 0 17,0 0 14,0 0 1,0 0-15,0-1 14,0 1-30,0 0 0,0 0-1,0 0 1,0 0 0,-38-38-1,38 38 1,0 0 31,-38 0-47,1-38 62,37 38-46,-38-38 15,0 38 16,0-38 31,0 0-47,38-38 1,0 0-1,0 0-31,0 0 31,0 0 0,0 0 1,0 0 14,0 0 111,0 0-110,0 0-1,0 1-30,0-1 15,0 0 1,38 38-1,-38-38-16,38 38 1,0-38 0,0 38 15,-38-38 0,0 0-15,37 38-1,-37-38 17,0 0-17,38 38-15,0 0 32,-38-38-17,38 0 16,0 38 32,0 0-32,0 0-15,-38-37-1,38-1 1,0 38 15,0 0 1,0 0-1,0-38 0,-1 38-15,1 0 31,-38-38-32,38 38-15,0 0 31,0-38 1,0 0-1,0 38 0,0 0 32,0 0-32,0 0 0,0 0-15,-1 0-1,39-38 251,-38 38-266,0 0 16,38 0-1,0 0 1,37 0 0,39 0-16,-38 0 15,75 0 1,1 0-1,75 0 1,-75 0-16,75 0 16,-37 0-1,-77 0 1,1 0 0,-38 0-1,-1 0-15,-37 0 16,-38 0-1,38 38 1,-38-38 0,0 0-1,0 0 1,-38 38 15,0 0 16,0 0-31,0 0 15,0 0-15,0-1 30,0 1-46,0 0 47,0 0-15,0 0 14,0 0-30,38-38 15,-38 38 16,38-38-16,-1 0 63,1 0-78,-38 38 15,0 0 63,0 0-47,0 0 234,0-1-234,0 1-16,-38-38 16,1 0-31,-1 0 30,0 0-30,0 0 0,0 0-1,-38 0 17,38 0-32,0 0 15,0 0 1,-37 0-1,37 0 1,0 0 0,-38 0-16,38 0 15,0 0 1,0 0 0,0 0-1,0 0 1,0 0-16,-37 0 15,37 0 17,0 0-17,0 0-15,0-75 16,0 75 0,76 0 280,-38-38-280,38 38 0,38-38 31,-38 0-32,0 38 1,-1-38-1,39 38 1,0-38 0,0 38-16,-38-38 15,0 38 17,-76 0 124,0 0-141,38 38 1,-38-38 15,0 0-15,-38 0 15,0 0-15,-75 0-16,-1 0 15,0 0 1,1 0 0,37 0-1,0 0 1,39 0-16,-1 0 16,0 0-1,0 0 1,0 0-1,38 38 1,-37-38-16,-1 0 16,38 0-1,0 0 1,0 0 0,0 0-1,0 0 1,0 0 15,0 0-15,0 0 31,38-38 31,0 0-78,0 0 47,38 0-32,0 38 16,0 0 16,0 0-47,0 0 47,0 0-16,0 0 1,0 0-17,0 0 17,0 0 14,-38-38-30,-38 38 109,-38 0-94,38 0 1,0 0-32,0 0 15,0 0 1,0 0 15,0 0-15,0-38 15,1 38 0,-1 0-15,0 0 31,0 0-32,0 0 282,38-37-281,-76 37-1,38 0 1,38-38 0,-76 0-1,1 38 1,37-38-16,0 0 16,0 38-1,0-38 1,0 0 15,0 0 32,76 38 155,0 0-186,0 38-17,0-38 1,0 0-16,75 0 15,-37 0 1,76 38 0,-38 0-1,-77 0-15,1-38 16,38 0 0,-76 38-1,38 0 1,-76-38 78,0 0-63,0 0 0,0 0-31,1 0 16,-39 38-1,38-38 1,0 0 0,0 0-16,0 0 15,0 0 1,-38 0-1,38 0 1,1 37 0,-1-37-1,0 0 1,38 38 0,-38-38-1,0 0 16,0 0-15,38 38 0,-38-38-16,38 38 47,-38-38-32,0 38 63,38 0-62,0-76 93,38 38-31,38 0-62,-38 0 0,0 0-1,0 0 1,0 0 0,0 0-16,-1 0 15,39 0 32,-38 0-31,0 0 15,0 0 0,0 0-31,0 0 16,0 0-1,0 0 1,37 0 0,-37 0-1,0 0 48,-38-38-16,-38 38-32,0 0 1,1 0 0,-1 0 15,-38 0-16,38-38-15,0 38 16,-38 0 0,38 0-1,0 0 1,0 0-16,1 0 16,-1 0-1,0 0 1,0 0-1,0 0-15,0 0 16,0 0 15,0 0-15,0 0 0,38-38 15,-38 38 0,38-38-15,-38 38 15,38-37 0,0-1 0,-37 38 1,-1 0-17,0-38 48,38 0-32,-38 38 16,0 0 78,0-38-31,38 0 187,38 38-265,0 0 15,0 0 0,0 0-15,0 0-1,-1 0-15,39 0 16,0 0 0,-38 0-1,38 0 1,38 0-16,-39 0 15,1 0 1,0 0 0,0 0-1,38 0 1,-39 0-16,39 0 16,-38 0-1,38 0 1,37 0-1,-37 0-15,0 0 16,-1 0 0,-37 0-1,38 0 1,-76 0-16,0 0 16,0 0-1,0 0 1,0 0 15,-1 0-15,1 0 31,0 0-1,0 0-30,0 0 15,-38 38-15,38-38 15,-38 38-15,38-38 15,0 38-15,0-38-1,0 38 32,-38 0 16,-38-38-1,0 0-46,0 0-1,0 0 17,-76 0-17,38 0 1,-75 0-16,-1 0 16,38 0-1,1 0 1,37 0-1,0 0 1,0 0-16,38 0 31,0 0 1,38-38 46,38 38 0,38 0-47,-38 0-15,76 0-1,0 0 1,37 0 0,-37 0-1,38 0 1,-39 0-16,-75 0 15,0 0 1,38 38 0,-38-38 15,0 0 31,0 37-46,-38 1 62,-38-38-62,0 0-1,-38 0 17,38 0 15,76 0 62,0 0-93,0 0 15,38 0-16,-38 0 1,37 0 0,1 0-16,38 0 15,-76 0 1,76 0 0,-76 0-1,-1 0 1,1 0-1,-76 0 142,1 0-142,-39-38 1,38 38 0,0-37-1,0 37 1,0 0-1,0 0-15,38-38 16,0 0 15,38 38 126,0 0-126,0 0-16,0 0 17,0 0-1,-38 38 31,38-38 17,0 0-48,-1 0-16,1 38 32,0-38-15,0 0-17,0 0 1,-38 37-1,38-37 17,0 38-1,0 0-15,-38 38-1,0-38 1,0 0 15,0 0-15,0 0 15,-38-38 47,0 0-47,0 0 1,0 0-1,0 0 0,0 0-15,0 0-1,1 0 17,-1 0-17,0 0 16,0 0-15,0 0 15,0 0 1,0 0-1,0 0-31,0 0 47,0 0-16,0 38-15,1-38-1,-1 0 16,0 0-15,0 0 0,-38 0-1,-38-38 1,38 0-16,1 38 16,-1-38-1,38 38 1,-76 0-1,76-38 1,0 0-16,-38 38 16,39 0-1,-1 0 1,0 0 0,0 0-16,0 0 15,0 0 1,-38 0 15,38 0-15,0 0 15,0 0 0,1 0-15,-1 0 15,76 0 172,-1 0-187,1 0 15,0 0 0,0 0 16,-76 0 47,0 0-63,0 0 0,1 0-15,-1 0 0,0 0 15,0 0 0,0 0-31,0 0 31,0 0 16,0 0-31,0 0 0,0 0 15,0 0 0,1 0 0,-1 0-15,0 0 0,0 0 30,0 0-30,0 0 15,0 0-15,0 0 15,0 0 0,0 0-15,0 0 0,1 0 31,-1 0-32,0 0 16,0 0 1,0 0 265,0 0-251,0 0-14,0 0-17,0 0-15,0 0 32,0 0 14,1 0 1,-1-38-31,0 38 62,38-38-15,0 0-1,0 0-31,0 1-15,0-1 15,0 0 32,0 0-16,38 0-32,0 38 1,-1 0 46,1 38-15,0-38-31,0 0 15,0 0 0,76 0-31,-38 0 16,-1 0 0,1 0-1,38 0 1,-38 38-1,0-38-15,37 0 16,-37 0 0,0 0-1,0 0 1,0 0 0,-38 0-16,37 0 15,1 0 1,0 0-1,-38 0 1,38 0-16,0 0 16,37 0-1,-37 0 1,0 0 0,0 0-16,-38 0 15,0 0 16,-38 38 1,0 0-32,0-1 31,0 1 16,0 0 0,0 0-16,-38-38-15,38 38-1,-38-38 1,0 38 15,0-38 16,0 0-31,0 0-1,0 0 1,0 0-1,0 0-15,-37 0 16,-1 0 0,0 0-1,0 0 1,0 0-16,0 0 16,1 0-1,-39 0 1,76 0-1,-38 38 1,38-38-16,-38 0 16,-37 0-1,37 0 1,0 0 0,0 0-16,38 0 15,-37 0 1,-1 0-1,38 0 17,0 0-32,0 0 15,0 0 1,0 0 15,0 0-15,0 0 15,0 0 16,38 38-16,38-38 79,0 0-95,0 0 16,0 0 1,38 0-1,0 0-15,0 0-16,37 0 15,1 0 1,0 0-1,-1 0 1,-37 0-16,0 0 16,-38 0-1,76 0 1,-38 0 0,-1 0-16,1 0 15,0 0 1,-38 38-1,38-38 1,-38 0 0,0 0-16,-1 0 31,1 0 0,0 0 0,0 0 1,0 0 30,-38 38-46,38 0 15,-38-1 0,0 39 47,38-76-46,-38 38 93,-38-38-16,0 0-93,0 0 31,0 0-32,0 0 1,-37 0-1,37 0 1,0 0 0,0 0-16,0 0 15,0 0 1,-38 0 0,38 0-1,0 0 1,0 0-16,1 0 15,-1 0 1,0 0 0,0 0-1,0 0-15,0 0 16,0 0 0,0 0-1,-38 0 1,38 0-1,-37 0 1,37 0 0,0 0-1,0 0 1,0 0 0,0 0-16,0 0 46,0 0-30,0 0 0,0 0-1,1 0 17,-1 0-17,0 0 16,0 0-15,0 0 0,0 0-1,0 0 17,0 0-17,0 0 16,0 0 1,0 0 30,38-38-46,-37 38 46,-1 0 1,38-38-32,0 0 0,-38 38-15,0 0 31,38-37-32,-38 37 204,38-76-156,0 38 15,38 38 16,0 0-79,0 0 1,0 0-1,-1 0 1,39 0 0,0 0-1,38 0-15,-38 0 16,75 0 0,-37 0-1,0 0 1,-1 0-1,39 0-15,-38 0 16,-38 0 0,-1 0-1,1 0 1,0 0-16,0 0 16,38 0-1,-39 0 1,39 0-1,-38 0-15,-38 0 16,38 0 0,-38 0-1,0 0 1,-1 0 0,1 0 15,0 0 0,-38 38-31,38 0 31,0 0 1,-38-1 14,0 1-14,0 0-1,0 0 16,0 0-32,0 0 1,0 0 15,0 0 16,38-38 0,0 0 31,0 0-62,0 0-1,0 0 32,0 0 16,0-38-16,-1 38 62,-37-38-93,0 0 15,0 0 47,38 38-62,-38-38-1,38 38 95,-76 0 77,38 38-171,-38-38-1,1 0-15,-1 0 47,0 0-15,0 0 14,0 0-14,0 0-17,0 0 1,-38 0 0,38 0-1,0 0 1,0 0-1,-37 0 1,37 0 15,-38 0-15,38 0 15,0 0-31,0 0 16,0 0 15,0 0-15,0 0 31,1 0-16,-1 0-31,0 0 62,0 0 173,0 0-220,0 0 1,0 0 15,0 0-15,0 0-1,0 0 1,-75 0-16,37 0 16,-38 0-1,-38 0 1,77 0 0,-1 0-16,0 0 15,0 0 1,0 0 15,38 0-31,1 0 16,-1 0-1,-38 0 1,0 0 15,38 0-15,0 0 15,0 0 0,0 0-15,0 0 15,1 0-15,-1 0 31,0 0-16,0 0-15,38-38 327,0 0-311,-38 38-17,-38 0 32,38 0-16,0 0 16,0 0-16,38-38 16,-38 38-15,38-37 77,0-1-31,0 0-62,0 0 15,0 0-15,0 0 15,0 0-16,0 0-15,38 0 16,0 0 0,-38 0 15,38 38-15,-38-37 15,0-1 0,0 0-15,0 0 31,38 38 124,-38-38-61,38 38-1,0 0-78,0 0 16,0 0-31,0 0-16,0 0 16,37 0-1,1 0 1,0 0-1,0 0-15,38 0 16,-1 0 0,39 0-1,0 0 1,-39 0 0,39 0-16,-38 0 15,37 0 1,-37 0-1,76 38 1,-115 0-16,1-38 16,-38 0-1,38 0 1,-38 0 15,0 0-31,38 38 31,-39 0 1,1-38-1,0 0 0,-38 37-15,0 1 31,38 0-32,-38 0 1,38 38 31,-38-38-47,38 0 15,-38 0 1,0 0 0,0 0-1,38-1 1,-38 1 0,0 0-1,38 38 1,-38-38-1,0 0-15,38 38 16,-38-38 0,0 0 31,38-38-16,0 0 16,0 0 31,-1 0-16,-74 0 188,-1 0-234,0 0 15,0 0 0,0 0-15,0 0 0,0 0-1,0 0 1,0 0-16,0 0 16,-38 0-1,39 0 1,-1 0-1,0 0 1,-38 0-16,0 0 16,0-38-1,0 38 1,1 0 0,-1 0-16,0 0 15,38 0 16,0 0-15,-38 0 0,38 0-1,1 0 1,-39 0 15,38 0-15,-38-38 15,38 38-15,0 0-1,0 0-15,-38 0 16,39 0 0,-1 0-1,0 0 1,0 0-16,0 0 15,-38 0 1,38 0 0,0 0-1,-38 0-15,39 0 32,-1 0-17,0 0 16,0 0-31,0 0 32,0 0 15,0 0-32,0 0 16,0 0 1,38-38-17,-38 38 32,0 0-16,1 0 1,37-38-32,-38 38 31,38-38 0,-38 38-31,0-38 63,38 0-48,-38 38 17,38-38 30,0 0-31,0 0 16,0 1-16,38 37 32,0 0-32,0 0 0,0 0-15,-1 0-16,1 0 16,38 0-1,-38 0 1,76 0 0,-76 0-16,38 0 15,-39 0 1,1 0-1,0 0 1,0 0 0,38 0-16,-38 0 15,38 0 1,0 0 0,-1 0-1,1 0-15,0 0 16,0 0-1,0 0 1,-1 0 0,1 0-1,0 37-15,-38-37 16,0 0 0,0 38-1,0-38 1,0 0-1,0 0 32,-38 38-47,37-38 47,1 0 16,0 0-48,0 0 17,0 0 14,0 0-14,0 0-17,0 0 17,38 0-17,-38 0 16,-1 0 1,39 0-1,-76 38-15,38-38-1,0 38 16,-38 0 79,0 0-79,-38-38 78,0 0-93,0 0 31,0 0-16,1 0 0,-1 0 16,0 0-31,0 0 15,0 0 0,0 0-15,0 0 0,0 0 31,-38 0-47,38 0 31,-37 0-16,37 38 17,0-38-32,0 0 15,0 0 1,0 0 0,0 0-1,-38 0-15,38 0 16,1 0-1,-1 0 1,-38 0 15,38 0-15,0 0 15,0 0-15,0 0-1,0 0 1,-38 0 15,39 0-15,-1 0 0,0 0-1,0 0 16,0 0-15,0 0 15,0 0-15,0 0 15,0 0 0,0 0 219,0 0-234,1 0 15,-1 0 1,-38 0-1,38 0-16,0 0 1,0 0 0,0 0 15,0 0 0,0 0 0,0 0-31,1 0 63,37-38-47,-38 38 15,38-38 0,-38 38-15,0 0 15,38-38 0,0 0 16,0 0-31,0 0-1,0 0 17,0 1-1,0-1 0,0 0-15,38 38-1,0 0 48,0 0-32,-1 0 0,1 0-15,0 0 15,0 38-15,0-38-1,38 0-15,0 0 16,0 0 0,37 0-1,-37 38 1,-38-38-16,76 37 16,-76 1-1,37-38 1,-37 0-1,76 0-15,-38 38 16,0-38 0,0 38-1,-39-38 1,39 0 0,-38 0-16,0 0 31,0 0 0,0 0-15,0 0 15,0 0 0,0 0-15,0 0 15,-1 0-15,1 0-1,0 0 1,38 0 0,-38 0 15,0 0-16,0 0 1,0 0 15,38 0-31,-39 0 16,1 38 0,0-38-1,0 0 16,0 38-15,0 0 31,0 0 0,0-38 15,0 38-46,0-38 78,0 0-1,0 0-61,-1 38-17,1-38 17,0 38-1,-38-1 16,0 1-32,0 0 17,0 0-17,0 0 16,0 0-15,0 0 31,0 0 0,0 0 312,-38-38-343,38 38 15,0 0-15,-38-38-1,38 37 1,-37-37 0,37 38-1,-38-38-15,0 0 31,0 0 16,0 0-31,0 0 31,0 0-16,0 0 0,38-38-15,-38 38 0,0 0 15,0 0-16,0 0 17,1-37-17,-1 37 1,0-38-16,0 38 16,-38 0-1,38 0 1,-38 0 15,38 0-15,-37 0-1,37 0 1,-38 0 0,38 0-1,-76 0-15,76 0 16,-38 0-1,39 0 1,-39 0 0,38 0-16,-38 0 31,38 0 235,-76 0-251,39-76 1,-1 38-16,38 0 15,0 0 1,-38 0 0,38 0-1,-38 0 1,1 38-16,-39-38 16,38 38-1,0-37 1,38 37-1,0 0-15,0 0 16,1 0 0,-1 0 15,0 0-15,0 0 15,0 0 16,38 37-16,0 1 0,-38-38-15,38 38 31,0 0 15,0 0 1,38-38-1,0 0-31,0 0-15,0 0 31,0 0-31,-1 0-1,39 0 1,0-38-1,38 38-15,0-38 16,75 38 0,-75 0-1,0 0 1,-39 0 0,1 0-16,-38 0 15,38 0 1,-38 0-1,0 0 1,0 38-16,0-38 16,-1 0 15,-37 38 0,-37-38 47,-1 0-46,-38 0-17,38-38 1,-76 0-1,38 0 1,-37 38 0,-39 0-1,38-38-15,1 38 16,37 0 0,-76-37-1,0-1 1,39 0-16,-1 38 15,0 0 1,76 0 0,-38 0-1,39 0 1,-1 0-16,0 0 16,0 0 15,0 0-16,38 38 48,-38 0-47,38-76 62,0 0-31,76 38-32,-38 0 1,0 0-1,75 0 1,1 0 0,76 0-16,-77 0 15,1 0 1,0 0 0,-38 0-1,-38 0-15,0 0 16,-1 0-1,1 0 17,0 0 61,-76 0-14,0 0-48,1 0-31,-1 0 31,0 0 16,0 0-31,0 0-1,0 38 16,38 0 1,-38-38-17,0 0 17,0 37-17,0-37 16,0-37 48,1 37-17,-1 0-46,38-38 46,0 0-31,0 0 1,0 0-17,38 0 17,-38 0-1,37 38-16,1 0 32,0 0-15,0 0-17,0 0 16,0 0-31,0 0 16,0 0 0,38 0-1,-38 0 1,-1 0-16,39 0 16,38 0-1,0 0 1,37 0-1,1 0 1,-38 0-16,-1 0 16,1 0-1,38 0 1,-114 0 0,38 0-1,-39 0 32,-37 38 94,0 0-110,0 0-15,-37 0 15,37 0 0,-38-38 0,38 38-15,0-1 0,-38-37 15,0 38 63,-38-38-16,38 0-31,0 0-16,0 0 16,0 0-32,0 0 17,1 0-1,-1 0 16,0 0 46,76 0 32,0 0-93,-1 0-1,1 0-31,0 0 16,0 0-1,0 0 1,0 0-1,0 0 1,0 0 15,0 0-15,0 0 15,0 0 16,-1 0-16,1 0-15,0 0 15,-38 38 0,0 38 16,0-38 0,0 0 0,-38-38-16,0 0-31,1 0 32,-1 0-1,0 0 0,0 0-15,0 0 15,0 0 0,0 0 16,0 0-31,0 0 31,76 0 78,76 0 0,-38 0-94,-76-38 78,-38 38-93,0 0-1,0 0 32,-38 0-31,38 0 15,-38 0-15,39 0-1,-1 0 17,0 0-1,0 0-15,76 0 93,0 0-78,0 0 0,-1 0-15,1 0-16,38 0 16,38 0-1,-38 0 1,0 0 0,-1 0-1,1 0-15,0 0 16,-38 0-1,38 38 17,-38-38-17,0 0 1,-1 0 0,1 0-1,0 0 1,0 0 15,0 0-15,0 0-1,0 0 17,0 0-17,0 0 16,-38 38 1,-38-38 171,0 0-188,0 0 1,38-38 0,-38 38-1,0 0 1,0 0 0,0 0 15,38-76 47,38 76-31,0 0-16,0 0 0,0 0-15,0 0 15,0 0-15,0 0-1,0 0 64,-76 0 46,0 0-94,0 0-16,0 0 1,0 0 31,38-38-16,0 0 32,0 0-32,38 38-15,0 0-1,0-38 1,0 38-1,38 0 1,-1 0 0,39 0-16,-76 0 15,0 0 17,-76 0 77,0 0-78,0 0 0,0 0-15,0 0 31,38 38 15,0 0 17,0 0-48,0 0 16,-37-38 0,37 38 46,37-38-15,1 0-46,0 0-17,-38 38 48,0 0-48,0 0 17,38 0 61,-38 0-77,0-1 31,38-37 15,-38-37-30,76 37 77,-38 0-78,0 0 16,0 0-16,0 0 63,-38-38 31,0 0-109,0 0 15,0 0 0,0 0-15,0 0 0,0 0-1,0 0 1,0-75-1,0 75-15,0 0 32,0 0-1,0 0 0,0 0 16,0 0-16,0 0 1,0 0-17,0 0 32,0 114 94,0-38-94,0 0-16,0 0-16,0 0 1,0 0 15,0 38-31,0-39 32,0 1-1,0 0-16,0 0 1,0 0 15,0 0 1,0 0-1,0 0 0,0 0-15,0 0 15,0 0 63,0-1-32,0 1 1,0 0-16,0 0-16,0 0 0,0 0 16,0 0 0,-38-38 47,0 0-48,0 0-14,0 0-1,0 0-15,0 0 30,0 0-30,-38 0 15,38 0 1,1 0-32,-1 0 31,0 0-16,0 0 1,0 0-16,0 0 16,0 0 15,0 0-15,0 0-16,0 0 31,0 0 0,0 0 0,1 0-15,-1 0 46,0 0 48,0 0-95,0 0 1,0 0 31,0 0-16,0 0-15,0 0-1,0 0 1,0-38 0,1 38-1,-1 0 1,0 0 15,0 0 0,0 0-15,0 0 0,0 0 31,0 0-1,0 0-14,0-38 46,38 0-63,-38 0 17,1 0-17,-1 0-15,0 38 16,0 0 0,0 0-1,0 0 1,0 0-1,0-37 17,-38 37-17,38 0 1,1 0 15,-1 0-15,0 0-1,0 0 1,0 0 0,38 37 31,-76-37 171,38 0-171,0 0-31,-38 0 15,-37 0-15,37 0-16,0 0 15,38-37 1,-38 37 0,1 0-1,75-38 1,-38 38-16,0 0 15,0 0 1,0-38 0,0 38-1,0-38 1,0 38 15,0 0 0,38-38 1,-38 38-1,0-38-31,38 0 47,-38 38-32,38-38-15,0 0 32,0 0-1,0 0-15,0 1 46,0-1-46,0 0-1,38 38 17,-38-38-17,0 0 16,38 38-15,-38-38 0,38 0-16,-38 0 31,0 0 16,38 38 15,0 0-30,-38-38 202,0 0-234,-38 38 78,0 0-31,38-37-31,0-1 15,0 0-16,0 0 1,0 0 15,0 0 16,0 0 16,-38 38-16,38 38 46,0 0-77,0 0 31,0 0-16,0 0 32,0 0-32,0-1-16,0 1 32,0 0 0,0 0-16,0-76 48,0 0-48,38 0-16,38-37 1,0-1-16,76 0 16,-39 0-1,1 38 1,38 0 0,-39 38-1,1-38-15,38-37 16,37 37-1,39 38 1,-39-38 0,39 0-1,-115 38-15,1 0 16,-38 0 0,-38 0-1,0 0 1,0 38-16,0-38 31,0 0 0,-1 0-15,1 38 15,0 0 32,0 0-32,0-38-15,0 0-1,0 0 32,0 0-31,0 0 15,0 0-15,0 0 30,0 0-30,-1 0 15,1 0-15,0 0 0,0 0 46,0-38-15,0 38 0,-38-38-32,38 38 17,0 0-17,0 0 17,0 0-17,0 0 32,-1 0 0,-37 38 47,-37-38-79,-1 0 17,0 0-17,0 0 1,0 0-1,0 0 1,-38 0-16,38 0 31,-38 0-15,1 0 0,-39 0-16,38 0 15,-76 0 1,1 0-1,-1 0 1,0 0 0,-75 0-16,37 0 15,-37 0 1,37 0 0,77 0-1,-39 0-15,38 0 16,1 0-1,75 38 1,-76-38 0,76 0-1,-38 0 1,38 0 0,0 0 15,1 0-31,-1 0 15,0 0 32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5.71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CF5BC72-EABC-46A1-9256-6582F94A526F}" emma:medium="tactile" emma:mode="ink">
          <msink:context xmlns:msink="http://schemas.microsoft.com/ink/2010/main" type="inkDrawing" rotatedBoundingBox="16153,12607 19417,12713 19409,12964 16145,12858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0 116 0,'0'-37'16,"38"37"62,0 0-63,0 0 1,38 0 0,37 0-1,-37 0-15,76 0 16,-38 0 0,-39 0-1,-37 0 1,0 0-1,0 0-15,0 0 16,0 0 250,0 0-235,76 0-15,-39 0-1,77-38-15,151 38 16,39 0-1,37 0 1,-76 0 0,-76 0-16,-37 75 15,-114-37 1,0 0 0,-38-38-1,-38 38 1,37 0 15,-37 0 47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ECF5BC72-EABC-46A1-9256-6582F94A526F}"/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26.55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FFC8C44F-D84A-48F1-ACE6-095CD0230ECE}" emma:medium="tactile" emma:mode="ink">
          <msink:context xmlns:msink="http://schemas.microsoft.com/ink/2010/main" type="writingRegion" rotatedBoundingBox="16121,12763 18847,13098 18757,13837 16031,13502">
            <msink:destinationLink direction="with" ref="{7358FB09-B6F6-418F-BFED-A1E6FC9E4C3B}"/>
            <msink:destinationLink direction="with" ref="{2517D4E9-ECC4-491C-91EC-48C5669A25BE}"/>
            <msink:destinationLink direction="with" ref="{08BB5E0F-27EE-4BF1-942C-C276AD18C140}"/>
          </msink:context>
        </emma:interpretation>
      </emma:emma>
    </inkml:annotationXML>
    <inkml:traceGroup>
      <inkml:annotationXML>
        <emma:emma xmlns:emma="http://www.w3.org/2003/04/emma" version="1.0">
          <emma:interpretation id="{1CBC91C9-6633-4DA5-9257-E75EA3521F3D}" emma:medium="tactile" emma:mode="ink">
            <msink:context xmlns:msink="http://schemas.microsoft.com/ink/2010/main" type="paragraph" rotatedBoundingBox="16121,12763 18847,13098 18757,13837 16031,135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1ED366-CA85-456B-99DD-D19A9B381C27}" emma:medium="tactile" emma:mode="ink">
              <msink:context xmlns:msink="http://schemas.microsoft.com/ink/2010/main" type="line" rotatedBoundingBox="16121,12763 18847,13098 18757,13837 16031,13502"/>
            </emma:interpretation>
          </emma:emma>
        </inkml:annotationXML>
        <inkml:traceGroup>
          <inkml:annotationXML>
            <emma:emma xmlns:emma="http://www.w3.org/2003/04/emma" version="1.0">
              <emma:interpretation id="{80409E63-6D23-43EE-B091-A8A6915347D0}" emma:medium="tactile" emma:mode="ink">
                <msink:context xmlns:msink="http://schemas.microsoft.com/ink/2010/main" type="inkWord" rotatedBoundingBox="16121,12763 18847,13098 18757,13837 16031,13502"/>
              </emma:interpretation>
              <emma:one-of disjunction-type="recognition" id="oneOf0">
                <emma:interpretation id="interp0" emma:lang="en-US" emma:confidence="0">
                  <emma:literal>}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,</emma:literal>
                </emma:interpretation>
                <emma:interpretation id="interp3" emma:lang="en-US" emma:confidence="0">
                  <emma:literal>t</emma:literal>
                </emma:interpretation>
                <emma:interpretation id="interp4" emma:lang="en-US" emma:confidence="0">
                  <emma:literal>F</emma:literal>
                </emma:interpretation>
              </emma:one-of>
            </emma:emma>
          </inkml:annotationXML>
          <inkml:trace contextRef="#ctx0" brushRef="#br0">0 0 0,'38'0'62,"-1"0"-15,1 0-47,0 0 16,0 0 0,0 0-1,38 0 1,-38 0-16,0 0 15,0 0 1,0 0 0,-1 0-1,39 0 1,-38 0 0,0 0-1,0 0 16,0 0 204,0 0-204,0 0 0,0 0 47</inkml:trace>
          <inkml:trace contextRef="#ctx0" brushRef="#br0" timeOffset="-6354.4777">-76-303 0,'38'0'94,"0"0"-78,0 0-1,-1 0 1,77 0-1,0 0 1,0 0-16,37 0 16,-75 0-1,0 0 1,-38 0 0,38 0-16,-38 0 250,-1 0-235,39 0 1,38 0-1,0 0 1,75 0 0,39 0-1,-39 0-15,39 0 16,-114 0 0,-39 0-1,1 0 1,-38 38-1,0-38-15,0 38 16,0-38 0</inkml:trace>
          <inkml:trace contextRef="#ctx0" brushRef="#br0" timeOffset="-9110.4981">-266-531 0,'38'0'94,"0"0"-79,0 0 16,38 0-31,-38 0 16,0 0 0,0 0-1,37 0 17,-37 0 296,0 0-313,0 0-15,38 0 16,-38 0 0,265 114 46,-227-76-46,0 0-1,-38 0-15,75 0 16,-75-38 0,0 0 15,0 0-31,0 0 250,0 0-219,0 0-31,0 38 16,38-38-1,-39 37 1,39-37 0,0 76-16,0-38 15,-38-38 1,38 38-1,-38 0 1,-1-38 0,1 0-16,0 38 31,0 0 0,0-38 0,0 0 16,0 0-15,0 0-1,-38 38-16,38 0 1,-38 0 15,38-38-15,-38 38 31,38-38-16,-76 0 172,0 0-156,0 0-16,0 0-15,0 0 0,-38 0 15,38 0-16,-38 0 1,1 0 0,-1 0-16,0 0 15,-38 0 1,38 0 0,39 0-1,-1 0-15,0 0 16,-38 0-1,38 0 1,-38 0 0,0 0-1,1 0-15,37 0 16,0 0 0,0 0-1,0 0 1,0 0-16,0 0 15,0 0 17,0 0-1,0 0 31,38-38 1,38 38-47,0-38 30,38 38-30,-38 0-16,0 0 16,38 0-1,-1 0 1,1 0 0,-38 0-16,0 0 15,38 0 1,-38 0-1,0 0 17,0 0-17</inkml:trace>
          <inkml:trace contextRef="#ctx0" brushRef="#br0" timeOffset="-3010.1458">-76-227 0,'38'0'62,"0"0"-31,0 37 1,-1-37-17,1 0 1,0 0-16,38 0 15,0 0 1,0 0 0,37 38-1,-37 0 1,-38-38-16,38 38 16,-38-38-1,0 0 1,0 0 296,0 0-280,0 0-17,-1 0-15,39 0 16,-38 0-1,38 0 17,-38 0-32,0 0 15,38 38 1,-38-38 46</inkml:trace>
          <inkml:trace contextRef="#ctx0" brushRef="#br0" timeOffset="1803.2245">644 0 0,'-38'0'63,"0"0"-48,0 0 16,0 0-15,1 0 0,-1 0-1,0 0 1,0 0 0,0 0 15,0 0-16,0 0 1,0 0 15,0 0 1,0 0 202,0 0-78,1 0-109,-1 0-16,0 0 1,0 0-17</inkml:trace>
          <inkml:trace contextRef="#ctx0" brushRef="#br0" timeOffset="2824.9547">227-152 0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3.77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A9F03D50-6BB8-49A2-B5CB-F99926D39BD9}" emma:medium="tactile" emma:mode="ink">
          <msink:context xmlns:msink="http://schemas.microsoft.com/ink/2010/main" type="inkDrawing" rotatedBoundingBox="16188,12645 19144,12700 19142,12792 16187,12738" shapeName="Other">
            <msink:destinationLink direction="with" ref="{944A08AF-88E9-4127-A29A-37BFE6AE276F}"/>
          </msink:context>
        </emma:interpretation>
      </emma:emma>
    </inkml:annotationXML>
    <inkml:trace contextRef="#ctx0" brushRef="#br0">324 317 0,'38'0'157,"0"0"-142,0 0-15,0 0 16,0 0-1,37 0 1,39 0 0,-38 0-16,0 0 15,-38 0 1,0 0 0,0 0-1,-1 0 204,1 0-172,38 0-32,0 0-15,38 0 16,-1 0 0,77 0-1,75 0 1,-75 0 0,-1 0-16,39 0 15,-114 0 1,-76 0-1,0 0 1,37 0-16,-75-38 281,38 38-249,0 0 14,0 0-30,0 0 15,0 0-15,0 0 15,0 0-15,0 0-1,37 0-15,-37 0 16,0 0 0,0 0-1,0 0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16.29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64328AA-8610-46E8-9FB2-5AEAFE39E73D}" emma:medium="tactile" emma:mode="ink">
          <msink:context xmlns:msink="http://schemas.microsoft.com/ink/2010/main" type="inkDrawing" rotatedBoundingBox="1878,224 14297,3341 12367,11031 -51,7914" shapeName="Other"/>
        </emma:interpretation>
      </emma:emma>
    </inkml:annotationXML>
    <inkml:trace contextRef="#ctx0" brushRef="#br0">11265 8500 0,'-38'0'16,"0"0"93,0 0-93,0 0 0,-38 0-1,38 0 17,1-38-17,-1 38 1,-38-38-16,38 38 15,0-38 1,-38 38 0,38 0 15,0-76-31,0 76 16,1-38-1,-1 0 1,0 38-1,0 0 1,0 0 15,0 0-15,0 0 250,-38 0-251,-37 0 1,-1 0-1,38 0 1,0 0 0,-38 0-16,39 0 15,-39-38 1,-38 38 0,1 0-1,-115-38 1,1 0-16,-1 38 15,1-37 1,0-1 0,75 0-1,1-38-15,-1 38 16,38 0 0,1 38-1,75-38 1,38 38-1,0 0-15,-38-38 266,0 38-235,1-38-15,-1 0 0,-76 1-16,1-1 15,-115-38 1,-113-38-1,0 38 1,-38 0 0,76 1-16,37 37 15,-37-76 1,38-38 0,113 77-1,39 37-15,-39-38 16,114 38-1,39 38 1,-1 0 0,-38-76 218,-38 38-218,76 0-1,-38-38 1,38 1-16,-37-1 16,-1 0-1,0-76 1,-114 39-1,77 75-15,-39-38 16,38-38 0,38 76-1,-37-38 1,37-37 0,38 113-16,0-76 15,0 76 1,0-76 234,-38 76-235,76-38 1,-37 38 0,-1-76-16,-38 0 31,76 1-15,-114-77-1,-38-38 1,39 39-16,-77-1 15,39 1 1,113 75 0,-38 38-1,76-38-15,-76 0 250,76 38-234,0-38 0,0 39-16,0-1 15,0 0 1,0-76-1,0 0 1,0 0 0,0 1-16,0-39 15,0 38 1,0 1 0,0-1-1,0 76-15,0 0 16,0 0 234,-38-38-250,38 1 31,0 37 0,0-38-31,-38-38 16,0 38 0,0 0-1,38 39 1,0-77-1,0 76-15,0 0 16,0 0 0,0 0-1,-38-38 204,38 38-188,0 1-15,0-39 0,0 38-1,0 0-15,0-38 16,0 0-1,0 0 1,0 39 0,0-39-16,0 0 15,0 0 1,0 0 0,0 38-1,0-38 1,0 39 31,0-1 203,0 0-219,0 0-15,38 38-1,-38-38 1,0 0 15,0 0-15,0 0 31,38 0-16,-38 0 0,0 0 0,0 1-15,38-1 62,0 0-62,-38 0-16,0 0 47,38 38-32,0 0 16,-38-38 1,38 38-17,0 0 17,0 0-17,37 0 16,-37-38-31,0 38 16,0-38 0,38 38-1,0-38 1,0 38-16,37 0 16,-37 0-1,0-38 1,-38 38-1,0 0-15,38 0 16,-38 0 15,37 0-15,-37 0 0,0 0-16,38 0 15,-38 0 1,0-38-1,0 38 1,38 0-16,-1 0 16,1 0-1,38 0 1,-38 0 0,0 0-16,-1 0 15,39 0 1,0 0-1,0 0 1,227-37 0,0-1-16,0 38 15,-38 0 1,-75 0 0,-114 0-1,-76 0-15,-1 0 16,456 0-1,-455 0 267,0 0-251,38 0-15,-38 0-1,38 0 1,0 0-1,-1 0 1,77 0-16,-38 0 16,-1 0-1,39 0 1,-38 0 0,37 0-16,-37 0 15,38 0 1,-38 0-1,-39 0 1,39 0-16,-76 0 16,38 0-1,-38 0 1,38 0 0,-39 0-1,1 0-15,0 0 16,0 0-1,0 0 1,0 0 265,0 0-265,0 0-16,0 0 16,38 0-1,-1 0 1,1 0-1,0 0-15,0 0 16,38 0 0,37 0-1,-37 0 1,-76 0 0,0 0-16,0 0 15,0 0 1,0 0-1,37 113 32,-37-113 172,38 0-203,0 0-1,0 0 1,-38 0 0,37 0-1,1 0 1,-38 0-16,0 0 15,38 0 1,-38 38 0,38-38-1,-76 38 1,38-38 0,-1 0 15,-37 38 0,0 0-15,0 0 218,38-38-234,0 0 31,0 0-15,0 38 0,0-38 15,0 38 16,0-38-47,-38 38 15,0 0 17,38-38-17,-38 37 1,38-37 15,-38 38-15,0 0-1,0 0 1,0 0 31,38-38-32,-38 38 1,37 0 15,-37 0-15,0 0 15,0 0 16,0 0-16,0-1 1,0 1-1,0 0 0,0 0 16,0 0-31,0 0 15,0 0 16,0 0-16,0 0-15,0 0 15,0 0 0,0 0 0,0-1 1,0 1 14,0 0-14,0 0 15,0 0-47,0 0 46,0 0 1,-37-38-15,-1 38 14,0-38-14,0 0-1,0 0 16,0 0-16,0 0 0,0 0 16,0 0-16,0 38 1,0-38-1,1 0 16,-1 0-32,0 0 17,0 0-1,0 0-15,0 0-1,0 0 32,0 0-47,0 0 16,0 0-1,-37 0 1,37 0 0,0 0-1,0 0 1,0 0-1,0 0 1,0 0 0,0 0 15,0 0 0,0 0 16,0 0 219,-37 0-251,37 0 1,0 0-16,0 0 47,-38 0-32,38 0-15,-38 0 16,38 0 0,1 0-1,-1 0 1,0 0 0,0 0-16,0 0 15,0 0 1,-38 0-1,38 0 1,0 0 0,0 0-16,1 0 15,-1 0 1,0 0 15,0 0-31,0 0 16,0 0-1,-38 0 1,38 0 0,0 0-16,0 0 15,-37 0 17,37 0-17,0 0 1,-38 0-16,38 0 15,0 38 1,0-38 0,0 0-1,0 0 1,-37 0-16,37 0 16,0 38 15,0-1-16,0-37 1,0 38-16,0-38 16,0 0 15,0 38-15,0-38-16,0 38 15,1-38 1,-1 0-1,0 38 1,0-38 0,0 0-1,0 0 17,0 0-17,0 0 16,0 0-15,0 0 15,0 0 1,1-38-1,-1 0-31,0 38 265,0 0-249,0 0 15,0-38-15,-38 38 0,0 0-1,-37-38 1,-1 38-1,0 0 1,0 0-16,39-37 16,-1 37-1,0 0 1,0 0 0,-38 0-16,76 0 15,-37 0 1,37 0-1,-38 0 1,0 0-16,38 0 16,0 0-1,0 0 1,-37 0 15,37 0-15,0 0 15,0 0 219,0 0-234,0 0 15,0 0 0,0 0-15,0 0-1,0 0-15,0 0 16,-37 0 0,37 0-1,0 0 17,0 0-32,0 0 15,-38 0 1,0 0 15,38 0-15,-37 0-1,37 0 17,0 0-32,0 0 15,0 0 1,0 0-1,0 0 1,0 0 0,0 0 15,0 0-15,1 0 265,-1 0-266,0 0 17,0 0-17,0 0 1,0 0-16,-38 0 16,0 0-1,-37 0 1,75 0-1,-38 37-15,38-37 16,-76 38 0,76-38-1,-38 38 1,39-38 0,-1 38-16,0-38 15,0 0 1,0 0-1,0 0 1,0 0-16,0 0 31,0 0-15,-38 38 0,39-38-1,-1 0 16,0 0 1,0 0-17,0 0 1,0 0 31,0 0-32,0 0 17,0 0-17,0 0-15,0 0 32,1 0-17,-1 0 16,0 0 1,0 0-1,0 0-31,0 0 47,0 0-32,0 0 17,0 0 15,0 0-47,0 0 62,1 0-46,-1 0 15,0 0 16,0 0 0,0 0 15,0 0-46,0 0 62,76 0 422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3:21.96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3868511-C116-4F1D-88F0-DC0FD0BC04F9}" emma:medium="tactile" emma:mode="ink">
          <msink:context xmlns:msink="http://schemas.microsoft.com/ink/2010/main" type="writingRegion" rotatedBoundingBox="10111,9893 10062,10733 9322,10689 9371,9849"/>
        </emma:interpretation>
      </emma:emma>
    </inkml:annotationXML>
    <inkml:traceGroup>
      <inkml:annotationXML>
        <emma:emma xmlns:emma="http://www.w3.org/2003/04/emma" version="1.0">
          <emma:interpretation id="{E455997C-DEC5-4FA7-95E7-FA2B8FB9A1C7}" emma:medium="tactile" emma:mode="ink">
            <msink:context xmlns:msink="http://schemas.microsoft.com/ink/2010/main" type="paragraph" rotatedBoundingBox="10111,9893 10062,10733 9322,10689 9371,984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5B463F9-DF23-4FFA-9553-0C1DD7F3BF35}" emma:medium="tactile" emma:mode="ink">
              <msink:context xmlns:msink="http://schemas.microsoft.com/ink/2010/main" type="line" rotatedBoundingBox="10111,9893 10062,10733 9322,10689 9371,9849"/>
            </emma:interpretation>
          </emma:emma>
        </inkml:annotationXML>
        <inkml:traceGroup>
          <inkml:annotationXML>
            <emma:emma xmlns:emma="http://www.w3.org/2003/04/emma" version="1.0">
              <emma:interpretation id="{69DCAB6C-59D1-484E-82DA-CF4156B353CF}" emma:medium="tactile" emma:mode="ink">
                <msink:context xmlns:msink="http://schemas.microsoft.com/ink/2010/main" type="inkWord" rotatedBoundingBox="10111,9893 10062,10733 9322,10689 9371,9849"/>
              </emma:interpretation>
              <emma:one-of disjunction-type="recognition" id="oneOf0">
                <emma:interpretation id="interp0" emma:lang="en-US" emma:confidence="0">
                  <emma:literal>I</emma:literal>
                </emma:interpretation>
                <emma:interpretation id="interp1" emma:lang="en-US" emma:confidence="0">
                  <emma:literal>€</emma:literal>
                </emma:interpretation>
                <emma:interpretation id="interp2" emma:lang="en-US" emma:confidence="0">
                  <emma:literal>•</emma:literal>
                </emma:interpretation>
                <emma:interpretation id="interp3" emma:lang="en-US" emma:confidence="0">
                  <emma:literal>l</emma:literal>
                </emma:interpretation>
                <emma:interpretation id="interp4" emma:lang="en-US" emma:confidence="0">
                  <emma:literal>4</emma:literal>
                </emma:interpretation>
              </emma:one-of>
            </emma:emma>
          </inkml:annotationXML>
          <inkml:trace contextRef="#ctx0" brushRef="#br0">493 435 0,'0'-38'187,"0"1"-171,-38 37 0,38-38 30,-38 38-46,0-38 32,0 38 15,0 0-1,0 0-14,1-38-1,37 0 0,-38 38 32,-38-38-32,76 0 0,0 0 16,0 0 0,-38 38-16,38-38 0,-38 38 1,0 0 155,76 76 32</inkml:trace>
          <inkml:trace contextRef="#ctx0" brushRef="#br0" timeOffset="4510.1609">493 511 0,'0'38'62,"0"0"-15,-38 0 62,0 0-30,0-38-64,0 38 48,0-38-16,0 0-32,1 0 16,-1 0 16,-38 0 0,38 38 0,0-38 0,38 38 15,-38-38-15,0 37-31,0 1 78,38-76 93,38 1-109,0 37-46,-38-38-17,38 38 16,0 0 1,0 0-1,0 0 0,0 0 32,0 0-32,-1 0 16,1 0-32,0 0 17,0 0-1,0 0 31,0-38-46,-38 0 15,0 0 1,38 38 30,-38-38-46,0 0 93,0 0-62,38 38-16,0 0 0,0 0 1,0 0-1,-1 0 16,-37 38 218</inkml:trace>
        </inkml:traceGroup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2.14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8BB5E0F-27EE-4BF1-942C-C276AD18C140}" emma:medium="tactile" emma:mode="ink">
          <msink:context xmlns:msink="http://schemas.microsoft.com/ink/2010/main" type="inkDrawing" rotatedBoundingBox="15887,12426 19343,12523 19311,13641 15856,13544" rotationAngle="1513368028" semanticType="container">
            <msink:sourceLink direction="with" ref="{FFC8C44F-D84A-48F1-ACE6-095CD0230ECE}"/>
          </msink:context>
        </emma:interpretation>
      </emma:emma>
    </inkml:annotationXML>
    <inkml:trace contextRef="#ctx0" brushRef="#br0">135 51 0,'37'0'141,"-37"38"-126,38-38 16,0 0 1,0 0-32,38 0 15,0 0 1,38 0 0,-39 0-1,39 0-15,0 0 16,0 0-1,-39 0 1,1 0 0,0 0-1,-38 0-15,0 0 16,0 0 0,0 0-1,0 0 1,-1 0-1,1 0 32,0 0 281,0 0-312,0 0-16,0 0 16,38 0-1,113 0 1,39 0 0,75 0-1,-113 0-15,75 0 16,-113 0-1,-76 38 1,-1 0 0,-37-38-16,-38 38 15,38-38 1,0 38 0,0 0 30,0-38 33,0 0-48,0 0 0,0 0 0,-38 38 1,0-1-1,0 1-16,0 0 32,-38 0 0,0 0-16,38 0 1,0 0 15,0 0-32,-38 38 16,38-38 1,-38-1-1,38 1-15,0 0-1,-38 0 16,0-38 1,38 38-17,0 0-15,0 0 32,-38-38-17,38 38 1,0 38 46,0-38-30,0 0 14,-38-38 1,0 0 328,1 0-359,-1 0 0,-76 0-1,38 0-15,0 0 16,38 0-1,0 0 1,-37 0 0,37 0-1,0 0 1,0 0 0,0 0 15,0 0 0,0 0-15,-38 0-1,0-38-15,1 0 16,37 38 0,-38-38-1,0 0 1,38 38-1,0 0-15,0 0 79,-75 0 217,75 0-280,0 0 0,0 0-16,0 0 15,0 0 1,0 0 0,-76 0-1,39 0-15,37 0 16,-38 0-1,38 0 1,0 0 0,0 0-1,0 0-15,0 0 32,-37 0-17,37 0 1,0 0-16,0 0 15,0 0 17,0 0 233,0 0-233,0 0-1,0 0-16,0 0 1,-37 0-16,37 0 16,0 0-1,0 0 1,0 0 0,0 0-1,0 0-15,0 0 31,0 0-15,0 0 0,0 0 31,1 0 31,-1 0-47,0 0 31,38-38-30,-38 38 15,38-38-16,0 0-16,0 0 282,0 0-281,0 0 15,0 0-15,0 1-1,0-1 1,0 0 0,0 0-16,0 0 15,0 0 1,0 0 0,0-38-1,0 38 1,0 0-16,0 1 15,0-39 1,0 38 15,0 0-31,0 0 16,38 38 0,0-38 296,0 38-281,-1 0 1,1 0 14,0 0-14,0 0-32,38 0 15,38 0 1,-1 38 0,-75-38-1,0 38-15,38 0 16,-38-38 15,0 0 0,0 0 1,0-38 311,0 38-327,37 0 0,39 0-1,0 0 1,0 0-1,-1 0 1,39 0-16,0 0 16,-1 0-1,115 0 1,-77 38 0,1 0-16,-76-38 15,-39 38 1,-37-38-1,0 0 1,0 0 15,38 0 1,-38 0-1,0 0-31,0 0 15,0 0 1,37 0 0,1 0-1,-38 0 1,0 38 31,-76 37 359,38-37-359,0 0-31,0 0 30,-38 0-30,38 0 0,-38-38 46,0 0-46,0 0 31,-37 0-32,-1 0 1,0 0 0,-38-76-1,-37 76 1,37 0-16,38 0 15,-38 0 1,38 0 0,1 0-1,-1 0 1,0 0-16,38 0 16,-76 0-1,76 0 1,-37 38-1,-1-38-15,0 0 16,38 0 0,0 0-1,-38 0 1,1 0-16,-1 0 16,38 0-1,0 0 1,38-38 265,-38 38-234,38-38-16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5.245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44A08AF-88E9-4127-A29A-37BFE6AE276F}" emma:medium="tactile" emma:mode="ink">
          <msink:context xmlns:msink="http://schemas.microsoft.com/ink/2010/main" type="inkDrawing" rotatedBoundingBox="16365,12268 19552,13219 19334,13951 16146,13000" semanticType="callout" shapeName="Other">
            <msink:sourceLink direction="with" ref="{F7EED97C-A784-4417-A95E-E59F66ED91B0}"/>
            <msink:sourceLink direction="with" ref="{A9F03D50-6BB8-49A2-B5CB-F99926D39BD9}"/>
          </msink:context>
        </emma:interpretation>
      </emma:emma>
    </inkml:annotationXML>
    <inkml:trace contextRef="#ctx0" brushRef="#br0">0 0 0,'38'0'109,"0"0"-93,0 0 15,38 0-15,37 0 0,39 37-16,0-37 15,113 38 1,-38-38-1,152 38 1,-75 0 0,-39 38-16,-37-38 15,-39 0 1,-75-38 0,-38 0-1,-38 0-15,0 0 16,-38 76 15,37-38 157,-37-1-157,38-37 0,0 0 0,0 38-15,-38 0 0,0 0-1,38-38 1,-38 38-1,0 0 17,0 0 15,0 0-47,0 0 15,0 0 16,0 0 1,38 0-17,-38-1 1,38 1 0,-38 0-16,38-38 15,-38 76 1,38-38 15,0 0-15,-38 0 15,0 0-15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>
            <msink:sourceLink direction="with" ref="{FFC8C44F-D84A-48F1-ACE6-095CD0230ECE}"/>
          </msink:context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6.72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941B3-03CD-40F6-9E6A-CE0EC25AE852}" emma:medium="tactile" emma:mode="ink">
          <msink:context xmlns:msink="http://schemas.microsoft.com/ink/2010/main" type="inkDrawing" rotatedBoundingBox="16269,12498 19154,12658 19143,12859 16258,12699" semanticType="underline" shapeName="Other"/>
        </emma:interpretation>
      </emma:emma>
    </inkml:annotationXML>
    <inkml:trace contextRef="#ctx0" brushRef="#br0">0 136 0,'0'-38'78,"0"0"0,38 38-62,0 0-1,38 0 1,-1 0 0,1 0-1,76 0 1,-1 0-16,1 0 15,-38 0 1,-38 0 0,-1 0-1,-37 0 204,0 0-203,38 0 15,0 0-15,0 0-16,0 0 15,37 0 1,1 0-1,0 0 1,-1 0-16,39 0 16,-38 0-1,38 0 1,-39 38 0,1 0-1,38 37-15,-114-75 16,-1 0-1,1 0 1,0 0 15,0 0 16,-38 38-16,38-38 48,-38 38-33,-38-38 111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9.470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6531D32-EC88-4506-AE15-F24C73FC86EA}" emma:medium="tactile" emma:mode="ink">
          <msink:context xmlns:msink="http://schemas.microsoft.com/ink/2010/main" type="inkDrawing" rotatedBoundingBox="16111,13014 18917,13084 18916,13122 16110,13052" semanticType="underline" shapeName="Other"/>
        </emma:interpretation>
      </emma:emma>
    </inkml:annotationXML>
    <inkml:trace contextRef="#ctx0" brushRef="#br0">0 0 0,'38'0'62,"38"0"-31,0 0 1,0 0-17,37 0-15,1 0 16,0 0 0,37 0-1,-75 0 1,38 0-16,-76 0 15,38 38 1,-38-38 0,37 0-1,-37 0 1,0 0 218,0 0-202,0 0-32,0 0 15,76 0 1,-38 0-1,75 0 1,1 0-16,-1 0 16,-37 0-1,38 0 1,-38 0 0,37 0-1,-113 0-15,76 38 16,-76-38 15,0 0-15,0 0 109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>
            <msink:sourceLink direction="with" ref="{FFC8C44F-D84A-48F1-ACE6-095CD0230ECE}"/>
          </msink:context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13" Type="http://schemas.openxmlformats.org/officeDocument/2006/relationships/image" Target="../media/image6.emf"/><Relationship Id="rId18" Type="http://schemas.openxmlformats.org/officeDocument/2006/relationships/customXml" Target="../ink/ink8.xml"/><Relationship Id="rId26" Type="http://schemas.openxmlformats.org/officeDocument/2006/relationships/customXml" Target="../ink/ink12.xml"/><Relationship Id="rId3" Type="http://schemas.openxmlformats.org/officeDocument/2006/relationships/image" Target="../media/image1.jpg"/><Relationship Id="rId21" Type="http://schemas.openxmlformats.org/officeDocument/2006/relationships/image" Target="../media/image10.emf"/><Relationship Id="rId7" Type="http://schemas.openxmlformats.org/officeDocument/2006/relationships/image" Target="../media/image3.emf"/><Relationship Id="rId12" Type="http://schemas.openxmlformats.org/officeDocument/2006/relationships/customXml" Target="../ink/ink5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7.xml"/><Relationship Id="rId20" Type="http://schemas.openxmlformats.org/officeDocument/2006/relationships/customXml" Target="../ink/ink9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.xml"/><Relationship Id="rId11" Type="http://schemas.openxmlformats.org/officeDocument/2006/relationships/image" Target="../media/image5.emf"/><Relationship Id="rId24" Type="http://schemas.openxmlformats.org/officeDocument/2006/relationships/customXml" Target="../ink/ink11.xml"/><Relationship Id="rId32" Type="http://schemas.openxmlformats.org/officeDocument/2006/relationships/customXml" Target="../ink/ink15.xml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3.xml"/><Relationship Id="rId10" Type="http://schemas.openxmlformats.org/officeDocument/2006/relationships/customXml" Target="../ink/ink4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4" Type="http://schemas.openxmlformats.org/officeDocument/2006/relationships/customXml" Target="../ink/ink1.xml"/><Relationship Id="rId9" Type="http://schemas.openxmlformats.org/officeDocument/2006/relationships/image" Target="../media/image4.emf"/><Relationship Id="rId14" Type="http://schemas.openxmlformats.org/officeDocument/2006/relationships/customXml" Target="../ink/ink6.xml"/><Relationship Id="rId22" Type="http://schemas.openxmlformats.org/officeDocument/2006/relationships/customXml" Target="../ink/ink10.xml"/><Relationship Id="rId27" Type="http://schemas.openxmlformats.org/officeDocument/2006/relationships/image" Target="../media/image13.emf"/><Relationship Id="rId30" Type="http://schemas.openxmlformats.org/officeDocument/2006/relationships/customXml" Target="../ink/ink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0"/>
          </a:xfrm>
        </p:spPr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Ron D. Hays (drhays@ucla.edu)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/>
              <a:t>August 7, 2015 (12:24-12:32pm)</a:t>
            </a:r>
            <a:br>
              <a:rPr lang="en-US" dirty="0" smtClean="0"/>
            </a:br>
            <a:r>
              <a:rPr lang="en-US" sz="1400" dirty="0" err="1" smtClean="0">
                <a:latin typeface="Comic Sans MS" pitchFamily="66" charset="0"/>
              </a:rPr>
              <a:t>Powerpoint</a:t>
            </a:r>
            <a:r>
              <a:rPr lang="en-US" sz="1400" dirty="0" smtClean="0">
                <a:latin typeface="Comic Sans MS" pitchFamily="66" charset="0"/>
              </a:rPr>
              <a:t> file posted at:</a:t>
            </a:r>
            <a:br>
              <a:rPr lang="en-US" sz="1400" dirty="0" smtClean="0">
                <a:latin typeface="Comic Sans MS" pitchFamily="66" charset="0"/>
              </a:rPr>
            </a:br>
            <a:r>
              <a:rPr lang="en-US" sz="1400" dirty="0" smtClean="0">
                <a:latin typeface="Comic Sans MS" pitchFamily="66" charset="0"/>
              </a:rPr>
              <a:t>http://gim.med.ucla.edu/FacultyPages/Hays/</a:t>
            </a:r>
            <a:br>
              <a:rPr lang="en-US" sz="1400" dirty="0" smtClean="0">
                <a:latin typeface="Comic Sans MS" pitchFamily="66" charset="0"/>
              </a:rPr>
            </a:br>
            <a:endParaRPr lang="en-US" sz="1400" dirty="0" smtClean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0" y="2743200"/>
            <a:ext cx="5080000" cy="36322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/>
              <p14:cNvContentPartPr/>
              <p14:nvPr/>
            </p14:nvContentPartPr>
            <p14:xfrm>
              <a:off x="5497093" y="5059204"/>
              <a:ext cx="1548360" cy="70668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85213" y="5047324"/>
                <a:ext cx="1572120" cy="730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k 7"/>
              <p14:cNvContentPartPr/>
              <p14:nvPr/>
            </p14:nvContentPartPr>
            <p14:xfrm>
              <a:off x="434773" y="761524"/>
              <a:ext cx="4055760" cy="3060360"/>
            </p14:xfrm>
          </p:contentPart>
        </mc:Choice>
        <mc:Fallback>
          <p:pic>
            <p:nvPicPr>
              <p:cNvPr id="8" name="Ink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22893" y="749644"/>
                <a:ext cx="4079520" cy="308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9" name="Ink 8"/>
              <p14:cNvContentPartPr/>
              <p14:nvPr/>
            </p14:nvContentPartPr>
            <p14:xfrm>
              <a:off x="3357253" y="3541804"/>
              <a:ext cx="273240" cy="307080"/>
            </p14:xfrm>
          </p:contentPart>
        </mc:Choice>
        <mc:Fallback>
          <p:pic>
            <p:nvPicPr>
              <p:cNvPr id="9" name="Ink 8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45373" y="3529924"/>
                <a:ext cx="297000" cy="33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5" name="Ink 24"/>
              <p14:cNvContentPartPr/>
              <p14:nvPr/>
            </p14:nvContentPartPr>
            <p14:xfrm>
              <a:off x="5710933" y="4471684"/>
              <a:ext cx="1249920" cy="437040"/>
            </p14:xfrm>
          </p:contentPart>
        </mc:Choice>
        <mc:Fallback>
          <p:pic>
            <p:nvPicPr>
              <p:cNvPr id="25" name="Ink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053" y="4459804"/>
                <a:ext cx="1273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5841253" y="4585804"/>
              <a:ext cx="1119600" cy="437040"/>
            </p14:xfrm>
          </p:contentPart>
        </mc:Choice>
        <mc:Fallback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29373" y="4573924"/>
                <a:ext cx="11433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5362" name="Ink 15361"/>
              <p14:cNvContentPartPr/>
              <p14:nvPr/>
            </p14:nvContentPartPr>
            <p14:xfrm>
              <a:off x="5854933" y="4523164"/>
              <a:ext cx="1036440" cy="103680"/>
            </p14:xfrm>
          </p:contentPart>
        </mc:Choice>
        <mc:Fallback>
          <p:pic>
            <p:nvPicPr>
              <p:cNvPr id="15362" name="Ink 153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43053" y="4511284"/>
                <a:ext cx="106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367" name="Ink 15366"/>
              <p14:cNvContentPartPr/>
              <p14:nvPr/>
            </p14:nvContentPartPr>
            <p14:xfrm>
              <a:off x="5800213" y="4694884"/>
              <a:ext cx="1010520" cy="28080"/>
            </p14:xfrm>
          </p:contentPart>
        </mc:Choice>
        <mc:Fallback>
          <p:pic>
            <p:nvPicPr>
              <p:cNvPr id="15367" name="Ink 153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8333" y="4683004"/>
                <a:ext cx="10342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15371" name="Ink 15370"/>
              <p14:cNvContentPartPr/>
              <p14:nvPr/>
            </p14:nvContentPartPr>
            <p14:xfrm>
              <a:off x="5813893" y="4557364"/>
              <a:ext cx="1175040" cy="110520"/>
            </p14:xfrm>
          </p:contentPart>
        </mc:Choice>
        <mc:Fallback>
          <p:pic>
            <p:nvPicPr>
              <p:cNvPr id="15371" name="Ink 153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02013" y="4545484"/>
                <a:ext cx="1198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0">
            <p14:nvContentPartPr>
              <p14:cNvPr id="15386" name="Ink 15385"/>
              <p14:cNvContentPartPr/>
              <p14:nvPr/>
            </p14:nvContentPartPr>
            <p14:xfrm>
              <a:off x="5800213" y="4626484"/>
              <a:ext cx="983160" cy="273600"/>
            </p14:xfrm>
          </p:contentPart>
        </mc:Choice>
        <mc:Fallback>
          <p:pic>
            <p:nvPicPr>
              <p:cNvPr id="15386" name="Ink 1538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8333" y="4614604"/>
                <a:ext cx="1006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2">
            <p14:nvContentPartPr>
              <p14:cNvPr id="15389" name="Ink 15388"/>
              <p14:cNvContentPartPr/>
              <p14:nvPr/>
            </p14:nvContentPartPr>
            <p14:xfrm>
              <a:off x="5827573" y="4567804"/>
              <a:ext cx="1064880" cy="28080"/>
            </p14:xfrm>
          </p:contentPart>
        </mc:Choice>
        <mc:Fallback>
          <p:pic>
            <p:nvPicPr>
              <p:cNvPr id="15389" name="Ink 153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5693" y="4555924"/>
                <a:ext cx="1088640" cy="51840"/>
              </a:xfrm>
              <a:prstGeom prst="rect">
                <a:avLst/>
              </a:prstGeom>
            </p:spPr>
          </p:pic>
        </mc:Fallback>
      </mc:AlternateContent>
      <p:sp>
        <p:nvSpPr>
          <p:cNvPr id="15390" name="TextBox 15389"/>
          <p:cNvSpPr txBox="1"/>
          <p:nvPr/>
        </p:nvSpPr>
        <p:spPr>
          <a:xfrm>
            <a:off x="5675416" y="4400892"/>
            <a:ext cx="9941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mic Sans MS" panose="030F0702030302020204" pitchFamily="66" charset="0"/>
              </a:rPr>
              <a:t>Health </a:t>
            </a:r>
            <a:endParaRPr lang="en-US" sz="1400" b="1" dirty="0" smtClean="0">
              <a:latin typeface="Comic Sans MS" panose="030F0702030302020204" pitchFamily="66" charset="0"/>
            </a:endParaRPr>
          </a:p>
          <a:p>
            <a:r>
              <a:rPr lang="en-US" sz="1400" b="1" dirty="0" smtClean="0">
                <a:latin typeface="Comic Sans MS" panose="030F0702030302020204" pitchFamily="66" charset="0"/>
              </a:rPr>
              <a:t>Services </a:t>
            </a:r>
            <a:endParaRPr lang="en-US" sz="1400" b="1" dirty="0">
              <a:latin typeface="Comic Sans MS" panose="030F0702030302020204" pitchFamily="66" charset="0"/>
            </a:endParaRPr>
          </a:p>
          <a:p>
            <a:r>
              <a:rPr lang="en-US" sz="1400" b="1" dirty="0">
                <a:latin typeface="Comic Sans MS" panose="030F0702030302020204" pitchFamily="66" charset="0"/>
              </a:rPr>
              <a:t>Research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Positions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UCLA Department of Medicine</a:t>
            </a:r>
          </a:p>
          <a:p>
            <a:r>
              <a:rPr lang="en-US" dirty="0" smtClean="0"/>
              <a:t>UCLA Department of Health Services </a:t>
            </a:r>
          </a:p>
          <a:p>
            <a:r>
              <a:rPr lang="en-US" dirty="0" smtClean="0"/>
              <a:t>RAND, Adjunct Researcher </a:t>
            </a:r>
          </a:p>
          <a:p>
            <a:pPr lvl="1"/>
            <a:r>
              <a:rPr lang="en-US" dirty="0" err="1" smtClean="0"/>
              <a:t>Pardee</a:t>
            </a:r>
            <a:r>
              <a:rPr lang="en-US" dirty="0" smtClean="0"/>
              <a:t> RAND Graduate School Faculty</a:t>
            </a:r>
          </a:p>
          <a:p>
            <a:r>
              <a:rPr lang="en-US" dirty="0" smtClean="0"/>
              <a:t>NCI Consultant</a:t>
            </a:r>
          </a:p>
          <a:p>
            <a:r>
              <a:rPr lang="en-US" dirty="0" smtClean="0"/>
              <a:t>FDA Staff Fellow/Medical Officer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</a:t>
            </a:r>
          </a:p>
        </p:txBody>
      </p:sp>
      <p:sp>
        <p:nvSpPr>
          <p:cNvPr id="18434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257800" cy="639762"/>
          </a:xfrm>
        </p:spPr>
        <p:txBody>
          <a:bodyPr/>
          <a:lstStyle/>
          <a:p>
            <a:r>
              <a:rPr lang="en-US" sz="2800" smtClean="0"/>
              <a:t>Patient-Reported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Patient evaluations of care</a:t>
            </a:r>
          </a:p>
          <a:p>
            <a:endParaRPr lang="en-US" sz="2800" smtClean="0"/>
          </a:p>
          <a:p>
            <a:r>
              <a:rPr lang="en-US" sz="2800" smtClean="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Consumer Assessment of Healthcare Providers and Systems (CAHPS®)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 smtClean="0"/>
              <a:t>Hays</a:t>
            </a:r>
            <a:r>
              <a:rPr lang="en-US" sz="3600" b="1" dirty="0"/>
              <a:t>, R. D</a:t>
            </a:r>
            <a:r>
              <a:rPr lang="en-US" sz="3600" dirty="0"/>
              <a:t>., Berman, L. J., </a:t>
            </a:r>
            <a:r>
              <a:rPr lang="en-US" sz="3600" dirty="0" err="1"/>
              <a:t>Kanter</a:t>
            </a:r>
            <a:r>
              <a:rPr lang="en-US" sz="3600" dirty="0"/>
              <a:t>, M. H., Hugh, M., Oglesby, R. R., Kim, C. Y., Cui, M., &amp; Brown, J.  (2014). Evaluating the psychometric properties of the CAHPS patient-centered medical home survey.  </a:t>
            </a:r>
            <a:r>
              <a:rPr lang="en-US" sz="3600" u="sng" dirty="0"/>
              <a:t>Clinical Therapeutics</a:t>
            </a:r>
            <a:r>
              <a:rPr lang="en-US" sz="3600" dirty="0"/>
              <a:t>, </a:t>
            </a:r>
            <a:r>
              <a:rPr lang="en-US" sz="3600" u="sng" dirty="0"/>
              <a:t>36</a:t>
            </a:r>
            <a:r>
              <a:rPr lang="en-US" sz="3600" dirty="0"/>
              <a:t> (5), 689-696</a:t>
            </a:r>
            <a:r>
              <a:rPr lang="en-US" sz="3600" dirty="0" smtClean="0"/>
              <a:t>.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/>
              <a:t>Price, R. A. Elliott, M.N., Cleary, P.D., </a:t>
            </a:r>
            <a:r>
              <a:rPr lang="en-US" dirty="0" err="1"/>
              <a:t>Zaslavsky</a:t>
            </a:r>
            <a:r>
              <a:rPr lang="en-US" dirty="0"/>
              <a:t>, A. M., &amp; </a:t>
            </a:r>
            <a:r>
              <a:rPr lang="en-US" b="1" dirty="0"/>
              <a:t>Hays, R. D</a:t>
            </a:r>
            <a:r>
              <a:rPr lang="en-US" dirty="0"/>
              <a:t>.  (2015). Should health care providers be accountable for patients’ care experiences?  </a:t>
            </a:r>
            <a:r>
              <a:rPr lang="en-US" u="sng" dirty="0"/>
              <a:t>Journal of General Internal Medicine</a:t>
            </a:r>
            <a:r>
              <a:rPr lang="en-US" dirty="0"/>
              <a:t>, </a:t>
            </a:r>
            <a:r>
              <a:rPr lang="en-US" u="sng" dirty="0"/>
              <a:t>30</a:t>
            </a:r>
            <a:r>
              <a:rPr lang="en-US" dirty="0"/>
              <a:t>, 253-256.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Patient-Reported </a:t>
            </a:r>
            <a:r>
              <a:rPr lang="en-US" dirty="0" smtClean="0"/>
              <a:t>Outcomes Information </a:t>
            </a:r>
            <a:br>
              <a:rPr lang="en-US" dirty="0" smtClean="0"/>
            </a:br>
            <a:r>
              <a:rPr lang="en-US" dirty="0" smtClean="0"/>
              <a:t>Measurement </a:t>
            </a:r>
            <a:r>
              <a:rPr lang="en-US" dirty="0"/>
              <a:t>System (PROMIS®)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Hays</a:t>
            </a:r>
            <a:r>
              <a:rPr lang="en-US" b="1" dirty="0"/>
              <a:t>, R. D</a:t>
            </a:r>
            <a:r>
              <a:rPr lang="en-US" dirty="0"/>
              <a:t>., Spritzer, </a:t>
            </a:r>
            <a:r>
              <a:rPr lang="en-US" dirty="0" smtClean="0"/>
              <a:t>K. </a:t>
            </a:r>
            <a:r>
              <a:rPr lang="en-US" dirty="0"/>
              <a:t>L., Thompson, W. W., &amp; </a:t>
            </a:r>
            <a:r>
              <a:rPr lang="en-US" dirty="0" err="1"/>
              <a:t>Cella</a:t>
            </a:r>
            <a:r>
              <a:rPr lang="en-US" dirty="0"/>
              <a:t>, D.  (2015 </a:t>
            </a:r>
            <a:r>
              <a:rPr lang="en-US" dirty="0" err="1"/>
              <a:t>epub</a:t>
            </a:r>
            <a:r>
              <a:rPr lang="en-US" dirty="0"/>
              <a:t>).  U.S. general population estimate for “excellent” to “poor” self-rated health item. </a:t>
            </a:r>
            <a:r>
              <a:rPr lang="en-US" u="sng" dirty="0"/>
              <a:t>Journal of General Internal Medicine</a:t>
            </a:r>
            <a:r>
              <a:rPr lang="en-US" dirty="0"/>
              <a:t>.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Schalet</a:t>
            </a:r>
            <a:r>
              <a:rPr lang="en-US" dirty="0"/>
              <a:t>, B. D., </a:t>
            </a:r>
            <a:r>
              <a:rPr lang="en-US" dirty="0" err="1"/>
              <a:t>Rothrock</a:t>
            </a:r>
            <a:r>
              <a:rPr lang="en-US" dirty="0"/>
              <a:t>, N. E., </a:t>
            </a:r>
            <a:r>
              <a:rPr lang="en-US" b="1" dirty="0"/>
              <a:t>Hays, R. D</a:t>
            </a:r>
            <a:r>
              <a:rPr lang="en-US" dirty="0"/>
              <a:t>., </a:t>
            </a:r>
            <a:r>
              <a:rPr lang="en-US" dirty="0" err="1"/>
              <a:t>Kazis</a:t>
            </a:r>
            <a:r>
              <a:rPr lang="en-US" dirty="0"/>
              <a:t>, L. E., Cook, K. F., </a:t>
            </a:r>
            <a:r>
              <a:rPr lang="en-US" dirty="0" err="1"/>
              <a:t>Rutsohn</a:t>
            </a:r>
            <a:r>
              <a:rPr lang="en-US" dirty="0"/>
              <a:t>, J. P., &amp; </a:t>
            </a:r>
            <a:r>
              <a:rPr lang="en-US" dirty="0" err="1"/>
              <a:t>Cella</a:t>
            </a:r>
            <a:r>
              <a:rPr lang="en-US" dirty="0"/>
              <a:t>, D.  (2015). Linking physical and mental health summary scores from the Veterans RAND 12-item health survey (VR-12) to the PROMIS global health scale.  </a:t>
            </a:r>
            <a:r>
              <a:rPr lang="en-US" u="sng" dirty="0"/>
              <a:t>Journal of General Internal Medicine</a:t>
            </a:r>
            <a:r>
              <a:rPr lang="en-US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Health-Related Behavior </a:t>
            </a:r>
          </a:p>
        </p:txBody>
      </p:sp>
      <p:sp>
        <p:nvSpPr>
          <p:cNvPr id="2150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Positive 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smtClean="0"/>
              <a:t>Exercise </a:t>
            </a:r>
          </a:p>
          <a:p>
            <a:pPr lvl="1"/>
            <a:r>
              <a:rPr lang="en-US" smtClean="0"/>
              <a:t>Medication adherence</a:t>
            </a:r>
          </a:p>
          <a:p>
            <a:pPr marL="0" indent="0">
              <a:buFont typeface="Arial" charset="0"/>
              <a:buNone/>
            </a:pPr>
            <a:r>
              <a:rPr lang="en-US" b="1" smtClean="0"/>
              <a:t>Negative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Alcohol use</a:t>
            </a:r>
          </a:p>
          <a:p>
            <a:pPr lvl="1"/>
            <a:r>
              <a:rPr lang="en-US" smtClean="0"/>
              <a:t>Drug use</a:t>
            </a:r>
          </a:p>
          <a:p>
            <a:pPr lvl="1"/>
            <a:r>
              <a:rPr lang="en-US" smtClean="0"/>
              <a:t>Smoking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CC17C-391B-401D-8089-32BC178A22BE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1509" name="Picture 2" descr="C:\Users\drhays\AppData\Local\Microsoft\Windows\Temporary Internet Files\Content.IE5\YZ5LETMI\MP90034178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837113" y="2846388"/>
            <a:ext cx="3657600" cy="2608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Behavior and HRQOL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/>
              <a:t>Hays, R. D</a:t>
            </a:r>
            <a:r>
              <a:rPr lang="en-US" sz="3600" dirty="0"/>
              <a:t>., Smith, A. W., Reeve, B. B., Spritzer, K. L., Marcus, S. E., &amp; </a:t>
            </a:r>
            <a:r>
              <a:rPr lang="en-US" sz="3600" dirty="0" err="1"/>
              <a:t>Clauser</a:t>
            </a:r>
            <a:r>
              <a:rPr lang="en-US" sz="3600" dirty="0"/>
              <a:t>, S. B.  (2008). Cigarette smoking and health-related quality of life in Medicare beneficiaries.  </a:t>
            </a:r>
            <a:r>
              <a:rPr lang="en-US" sz="3600" u="sng" dirty="0"/>
              <a:t>Health Care Financing Review</a:t>
            </a:r>
            <a:r>
              <a:rPr lang="en-US" sz="3600" dirty="0"/>
              <a:t>, 29 (4), 57-68</a:t>
            </a:r>
            <a:r>
              <a:rPr lang="en-US" sz="3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Drake, C., </a:t>
            </a:r>
            <a:r>
              <a:rPr lang="en-US" sz="3600" b="1" dirty="0"/>
              <a:t>Hays, R. D</a:t>
            </a:r>
            <a:r>
              <a:rPr lang="en-US" sz="3600" dirty="0"/>
              <a:t>., </a:t>
            </a:r>
            <a:r>
              <a:rPr lang="en-US" sz="3600" dirty="0" err="1"/>
              <a:t>Morlock</a:t>
            </a:r>
            <a:r>
              <a:rPr lang="en-US" sz="3600" dirty="0"/>
              <a:t>, R., Wang, F., </a:t>
            </a:r>
            <a:r>
              <a:rPr lang="en-US" sz="3600" dirty="0" err="1"/>
              <a:t>Shikiar</a:t>
            </a:r>
            <a:r>
              <a:rPr lang="en-US" sz="3600" dirty="0"/>
              <a:t>, R., Frank, L., Downey, R., &amp; Roth, T.  (2014).  Development and evaluation of a measure to assess restorative sleep.  </a:t>
            </a:r>
            <a:r>
              <a:rPr lang="en-US" sz="3600" u="sng" dirty="0"/>
              <a:t>Journal of Clinical Sleep Medicine</a:t>
            </a:r>
            <a:r>
              <a:rPr lang="en-US" sz="3600" dirty="0"/>
              <a:t>, </a:t>
            </a:r>
            <a:r>
              <a:rPr lang="en-US" sz="3600" u="sng" dirty="0"/>
              <a:t>10</a:t>
            </a:r>
            <a:r>
              <a:rPr lang="en-US" sz="3600" dirty="0"/>
              <a:t>, 733-741</a:t>
            </a:r>
            <a:r>
              <a:rPr lang="en-US" sz="3600" dirty="0" smtClean="0"/>
              <a:t>.</a:t>
            </a:r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Fung, C. H., Martin, J.L., </a:t>
            </a:r>
            <a:r>
              <a:rPr lang="en-US" sz="3600" b="1" dirty="0"/>
              <a:t>Hays, R. D</a:t>
            </a:r>
            <a:r>
              <a:rPr lang="en-US" sz="3600" dirty="0"/>
              <a:t>., Rodriguez, J. C., </a:t>
            </a:r>
            <a:r>
              <a:rPr lang="en-US" sz="3600" dirty="0" err="1"/>
              <a:t>Igodan</a:t>
            </a:r>
            <a:r>
              <a:rPr lang="en-US" sz="3600" dirty="0"/>
              <a:t>, U., </a:t>
            </a:r>
            <a:r>
              <a:rPr lang="en-US" sz="3600" dirty="0" err="1"/>
              <a:t>Jouldjian</a:t>
            </a:r>
            <a:r>
              <a:rPr lang="en-US" sz="3600" dirty="0"/>
              <a:t>, S., </a:t>
            </a:r>
            <a:r>
              <a:rPr lang="en-US" sz="3600" dirty="0" err="1"/>
              <a:t>Dzierzewski</a:t>
            </a:r>
            <a:r>
              <a:rPr lang="en-US" sz="3600" dirty="0"/>
              <a:t>, J. M., Kramer, B. J., Josephson, K., &amp; </a:t>
            </a:r>
            <a:r>
              <a:rPr lang="en-US" sz="3600" dirty="0" err="1"/>
              <a:t>Alessi</a:t>
            </a:r>
            <a:r>
              <a:rPr lang="en-US" sz="3600" dirty="0"/>
              <a:t>, C.  (2015 </a:t>
            </a:r>
            <a:r>
              <a:rPr lang="en-US" sz="3600" dirty="0" err="1"/>
              <a:t>epub</a:t>
            </a:r>
            <a:r>
              <a:rPr lang="en-US" sz="3600" dirty="0"/>
              <a:t>).  Development of the usability of sleep apnea equipment—positive airway pressure (USE-PAP) questionnaire.  </a:t>
            </a:r>
            <a:r>
              <a:rPr lang="en-US" sz="3600" u="sng" dirty="0"/>
              <a:t>Sleep Medicine</a:t>
            </a:r>
            <a:r>
              <a:rPr lang="en-US" sz="36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6DF4E-6AD6-4A79-BD31-E27240AC9C0B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Teaching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HPM 214: Measurement of Effectiveness and Outcomes in Health Care </a:t>
            </a:r>
          </a:p>
          <a:p>
            <a:r>
              <a:rPr lang="en-US" dirty="0" smtClean="0"/>
              <a:t>HPM 216: Making the Business Case for Quality</a:t>
            </a:r>
          </a:p>
          <a:p>
            <a:r>
              <a:rPr lang="en-US" dirty="0" smtClean="0"/>
              <a:t>HPM 249F: Quality of Care  </a:t>
            </a:r>
          </a:p>
          <a:p>
            <a:r>
              <a:rPr lang="en-US" dirty="0" smtClean="0"/>
              <a:t>HS 265: Challenges in Clinical Health Services Research </a:t>
            </a:r>
          </a:p>
          <a:p>
            <a:r>
              <a:rPr lang="en-US" dirty="0" smtClean="0"/>
              <a:t>M218: Questionnaire Design and Administration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D3715-867E-4872-8DE9-00428A3C6C3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143000"/>
            <a:ext cx="6096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</TotalTime>
  <Words>565</Words>
  <Application>Microsoft Office PowerPoint</Application>
  <PresentationFormat>On-screen Show (4:3)</PresentationFormat>
  <Paragraphs>55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Comic Sans MS</vt:lpstr>
      <vt:lpstr>Office Theme</vt:lpstr>
      <vt:lpstr>Ron D. Hays (drhays@ucla.edu) August 7, 2015 (12:24-12:32pm) Powerpoint file posted at: http://gim.med.ucla.edu/FacultyPages/Hays/ </vt:lpstr>
      <vt:lpstr>Current Positions</vt:lpstr>
      <vt:lpstr>PROs</vt:lpstr>
      <vt:lpstr>Consumer Assessment of Healthcare Providers and Systems (CAHPS®) </vt:lpstr>
      <vt:lpstr>Patient-Reported Outcomes Information  Measurement System (PROMIS®) </vt:lpstr>
      <vt:lpstr>Health-Related Behavior </vt:lpstr>
      <vt:lpstr>Behavior and HRQOL</vt:lpstr>
      <vt:lpstr>Teaching </vt:lpstr>
      <vt:lpstr>Thank you</vt:lpstr>
    </vt:vector>
  </TitlesOfParts>
  <Company>UCLA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Ron Hays</cp:lastModifiedBy>
  <cp:revision>58</cp:revision>
  <cp:lastPrinted>2011-06-23T15:38:18Z</cp:lastPrinted>
  <dcterms:created xsi:type="dcterms:W3CDTF">2011-06-22T19:25:25Z</dcterms:created>
  <dcterms:modified xsi:type="dcterms:W3CDTF">2015-08-07T18:28:44Z</dcterms:modified>
</cp:coreProperties>
</file>