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1" r:id="rId3"/>
    <p:sldId id="269" r:id="rId4"/>
    <p:sldId id="264" r:id="rId5"/>
    <p:sldId id="265" r:id="rId6"/>
    <p:sldId id="263" r:id="rId7"/>
    <p:sldId id="267" r:id="rId8"/>
    <p:sldId id="260" r:id="rId9"/>
    <p:sldId id="266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72" d="100"/>
          <a:sy n="72" d="100"/>
        </p:scale>
        <p:origin x="105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DFCD63-E314-435B-86D1-50E6A30AAB62}" type="datetimeFigureOut">
              <a:rPr lang="en-US"/>
              <a:pPr>
                <a:defRPr/>
              </a:pPr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83FBBD3-E99D-45AB-BC35-2B81E90FF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55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2:50.4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7EED97C-A784-4417-A95E-E59F66ED91B0}" emma:medium="tactile" emma:mode="ink">
          <msink:context xmlns:msink="http://schemas.microsoft.com/ink/2010/main" type="inkDrawing" rotatedBoundingBox="15313,13986 19597,14172 19516,16037 15232,15851" shapeName="Other">
            <msink:destinationLink direction="with" ref="{944A08AF-88E9-4127-A29A-37BFE6AE276F}"/>
          </msink:context>
        </emma:interpretation>
      </emma:emma>
    </inkml:annotationXML>
    <inkml:trace contextRef="#ctx0" brushRef="#br0">577 11 0,'38'0'156,"0"0"-140,0 0 15,0 0-15,-1 0-1,39 0 1,0 0 0,0 0-1,0 0 1,0 0-16,-1 0 16,39 0-1,-38 0 1,0 0-1,37 38-15,-37-38 16,0 38 0,0-38-1,38 0 1,-39 0 0,1 0-16,0 0 15,0 0 1,0 0-1,-38 0 1,37 0-16,-37 0 16,0 0 15,0 0 31,-38-38 188,38 38-203,0 0-31,0 0 0,0 0 15,0 38-16,0 0 1,0-38 0,37 38-1,1 0 1,-38 0 15,0-38-15,-38 38-1,38 0 1,0-38 47,-38 38-48,38-38 220,0 0-157,0 38-31,0-1 1374,-38 1-1405,37 0 15,-37 0 1,0 0-17,0 0-15,38 38 16,-38-38-1,38-38 1,-38 76 0,0-39-16,0 1 15,0 0 1,38-38 0,-38 76-1,38-76-15,-38 38 16,0 0 15,0 0-15,38-38-1,-38 38-15,0 0 32,0 0 14,0-1-46,0 1 63,0 0 15,0 38-15,0-38-32,0 0 16,0 0 0,0 0 31,0 0 15,0 0-61,0-1-17,0 1 63,-38-38 32,0 0-32,0 0 0,0 0 0,38 38-31,-38-38-16,1 0 16,-1 0 31,38 38-46,-38-38-17,-38 0 48,38 0-32,0 0 16,0 0 250,0-38-282,0 38 1,0 0 0,0 0-16,1 0 15,-1 0 1,-38 0-1,-38-38 1,38 38-16,0 0 16,1 0-1,-1-38 1,-38 1 0,38-1-16,0 38 15,1 0 1,-1-38-1,0 38 1,-38 0 0,76 0-16,0 0 15,1 0 1,-1 0 0,-38-38 234,38 38-204,0 0-14,0 0-17,0 0 1,-38 0-16,38 0 16,1 0-1,-39 0 1,38 0 15,0 0-15,0 0-1,0 0 1,0 0 0,0 0 15,0 0 0,0 0-31,1 0 47,-1 0 187,0 0-202,0 0-1,0 0-16,0 0 1,-38 0 0,38-38-1,-38 0 1,38 38 15,1 0 0,-1 0-31,0 0 47,38-38 16,-38 38 171,38-38-171,0 0-32,0 0-15,-38 38-1,0 0 1,38-38-16,-38 38 78,38-37-16,-38-1-15,38 0 0,0 0 0,0-38 0,0 38 15,0 0-46,0 0 15,0 0-15,0 0 15,0 1 0,0-1-15,38 0 0,-38 0 46,38 38-46,-38-38-1,38 38 17,0-38 249,-38 0-265,38 0 30,-38 0-14,38 38-1,0-38 0,-1 0 47,1 1 16,-38-1 0,0 0-63,0 0-15,0 0 31,0 0-32,0 0 32,0 0 31,38 38 78,0 0-93,0-38-16,0 0 0,0 38-16,0 0 47,0 0-15,0 0-48,0 0 16,0 0 1,-1 0-17,1 0 1,0 0 15,0 0-31,0 0 16,0 0-1,38 0 1,-38 0 0,0 0-1,0 0-15,37 0 16,-37 0 0,0 0-1,0 0 1,0 0-1,0 0 17,0 0-17,0 0-15,-38 38 16,76-38 0,-39 0-1,1 0 1,0 0-1,-38 38-15,38-38 32,0 0-17,0 0 1,0 0-16,0 0 16,0 0-1,0 0 1,0 0-1,-1 0 1,1 0-16,0 0 16,0 38-1,0-38 1,38 38 0,-38-38-16,0 0 15,0 0 16,0 0 1,-1 0 186,1 0-30,0 0-157,-38 38-15,38-38-1,-38 38-15,76-38 16,-38 0 15,0 0-15,0 0-16,0 0 16,37 0-1,-37 0 1,0 0-1,38 0 1,-38 0 0,38 0-1,-38 0 1,0 0 0,0 0-1,0 0-15,-1 0 16,1 0-1,0 0 17,0 0-32,0 0 47,0 0-32,0 0 16,0 0-15,0 0 15,0 0 16,0 38-16,-1-38 1,1 0 15,0 38-1,0-38-30,0 0 265,0 0-265,0 0 0,0 0-16,0 0 15,0 0 1,0 0-1,-1 38 17,1-38-17,0 0 1,-38 37 0,38-37 15,-38 38-16,0 0 32,38-38-47,-38 38 16,0 0 31,0 0-32,0 0 32,0 0-15,0 0-1,0 0 0,0 0 16,0-1 0,0 1-16,0 0 0,0 0 47,-38-38 16,0-38-78,0 38 15,0 0 0,1 0 1,-1 0-1,0 0-31,0 0 31,0 0 0,0 0-15,0 0 0,0 0 15,0 0-31,0 0 31,0 0-15,1-38-1,-1 0 1,-38 38-16,-38 0 16,0-37-1,39 37 1,37 0-1,-38 0 1,38 0-16,-38 0 16,0 0 15,38 0-15,0 0-16,0 0 15,-37 0 1,37 0-1,-38 0 17,38 0-17,0 0 17,0 0-17,0 0 266,0 0-265,0 0 0,1 0 15,-39 0-31,-38 0 16,76 0-1,-38 0 1,38 0-1,0 0 1,-37 0 0,37 0 15,0 0-15,0 0-16,0 0 15,-76 0 1,76 0-1,0 0 1,1 0-16,-39 0 16,38 0-1,0 0 1,0 0 0,0 0-1,0 0-15,-38 0 16,38 0-1,-37 0 17,37 0-17,0 0 1,0-38 0,0 38-1,0 0 1,0 0-1,0 0 1,0-38 328,0 38-329,1 0 1,-1 0 15,0-38 1,0 38 30,0 0-62,38-38 63,0 0-32,0 0 0,-38 0 0,38 0 16,0 0-16,0 0 16,0 1-31,0-1 31,0 0 0,38 38 171,0 0-202,0 0 15,0 0 1,37 0-32,-37 0 15,38 0 1,0 0-1,0 0 1,38 0-16,-39 0 16,1 0-1,0 0 1,-38 0 0,38 0-16,0 0 15,-39 0 1,1 0-1,38 0 1,-38 0 0,38 0-1,-38 0 17,0 0-17,0 0 16,0 0 1,-38 38-17,37-38-15,1 0 16,-38 38 0,76-38-1,0 0 1,-38 37-16,38 1 15,0-38 1,-1 38 0,39-38-1,-38 0 1,38 0-16,-39 38 16,1-38-1,38 0 1,-38 38-1,-38-38-15,38 0 16,-1 0 0,1 0-1,-38 0 1,0 0 0,0 0-16,0 0 62,0 0-31,0 0-15,0 0 78,0 0-79,-1 0 32,1 0 31,-38 38-46,0 0-1,-38-38 78,1 38-78,-1-38 1,0 0-1,0 0-31,0 0 16,0 0-1,-38 0 1,-38 0-1,39-38-15,-77 38 16,76-38 0,0 38-1,38-38 1,-37 38 0,-1 0-16,0 0 15,38 0 1,0 0-1,0 0 1,0 0-16,0 0 16,-37 0-1,37 0 1,0 0 0,0 0-1,0 0-15,0 0 16,-38 0-1,38 0 1,0 0 0,0-38-1,-37 38-15,-1 0 16,0 0 0,0 0-1,0 0 1,1 0-16,37 0 15,0 0 1,0 0 0,0 0 15,38 38-15,-38-38-1,0 0 1,0 0-1,0 0 17,0 0 15,0 0-47,38 38 15,-37-38 1,-1 0 15,0 0 0,0 0 1,0 0-17,0 0 16,0 0 1,0-38-1,38 0-15,0 0-1,0 0 16,0 0 1,-38 38-17,38-37 17,0-1 30,-38 38-31,38-38 1,0 0-1,-38 38 328,1 0-328,-1 0 1,0 0 15,0 0-1,0 0-14,0 0 30,38 38 1,0 0-32,-38 0 16,38-1-32,0 1 1,-38-38 0,38 38-1,-38-38 1,38 38 0,0 0 30,0 0-30,0 0 15,0 0 1,0 0-1,0 0-16,0 0 1,-38-38 15,38 37-15,0 1 15,0 0-31,0 0 31,0 0 16,0 0-31,0 0 0,-38 0 15,38 0-16,0 0 17,0 0-17,-38-38 32,38 37-16,0 1 48,-37-38-48,-1 0 0,38-75-31,-38 37 16,0 0-1,0 38 48,0 0 77,0 0-46,38-38-31,0 0-32,0 0 16,0 0-47,0 0 15,0-38 1,0 1 15,0 37-31,38 38 16,0-76 0,0 38 15,-38 0-16,0 0-15,38 0 16,0 0 0,0 0 15,-38 0-15,37 1-1,-37-1 1,38 0 31,0 38 0,-38 38 93,0 0-124,0-1 31,0 1-32,0 0 32,0 0-31,0 0-1,0 0 17,0 0-17,0 0 17,0 0 14,0 0 1,0 0-15,0-1 14,0 1-30,0 0 0,0 0-1,0 0 1,0 0 0,-38-38-1,38 38 1,0 0 31,-38 0-47,1-38 62,37 38-46,-38-38 15,0 38 16,0-38 31,0 0-47,38-38 1,0 0-1,0 0-31,0 0 31,0 0 0,0 0 1,0 0 14,0 0 111,0 0-110,0 0-1,0 1-30,0-1 15,0 0 1,38 38-1,-38-38-16,38 38 1,0-38 0,0 38 15,-38-38 0,0 0-15,37 38-1,-37-38 17,0 0-17,38 38-15,0 0 32,-38-38-17,38 0 16,0 38 32,0 0-32,0 0-15,-38-37-1,38-1 1,0 38 15,0 0 1,0 0-1,0-38 0,-1 38-15,1 0 31,-38-38-32,38 38-15,0 0 31,0-38 1,0 0-1,0 38 0,0 0 32,0 0-32,0 0 0,0 0-15,-1 0-1,39-38 251,-38 38-266,0 0 16,38 0-1,0 0 1,37 0 0,39 0-16,-38 0 15,75 0 1,1 0-1,75 0 1,-75 0-16,75 0 16,-37 0-1,-77 0 1,1 0 0,-38 0-1,-1 0-15,-37 0 16,-38 0-1,38 38 1,-38-38 0,0 0-1,0 0 1,-38 38 15,0 0 16,0 0-31,0 0 15,0 0-15,0-1 30,0 1-46,0 0 47,0 0-15,0 0 14,0 0-30,38-38 15,-38 38 16,38-38-16,-1 0 63,1 0-78,-38 38 15,0 0 63,0 0-47,0 0 234,0-1-234,0 1-16,-38-38 16,1 0-31,-1 0 30,0 0-30,0 0 0,0 0-1,-38 0 17,38 0-32,0 0 15,0 0 1,-37 0-1,37 0 1,0 0 0,-38 0-16,38 0 15,0 0 1,0 0 0,0 0-1,0 0 1,0 0-16,-37 0 15,37 0 17,0 0-17,0 0-15,0-75 16,0 75 0,76 0 280,-38-38-280,38 38 0,38-38 31,-38 0-32,0 38 1,-1-38-1,39 38 1,0-38 0,0 38-16,-38-38 15,0 38 17,-76 0 124,0 0-141,38 38 1,-38-38 15,0 0-15,-38 0 15,0 0-15,-75 0-16,-1 0 15,0 0 1,1 0 0,37 0-1,0 0 1,39 0-16,-1 0 16,0 0-1,0 0 1,0 0-1,38 38 1,-37-38-16,-1 0 16,38 0-1,0 0 1,0 0 0,0 0-1,0 0 1,0 0 15,0 0-15,0 0 31,38-38 31,0 0-78,0 0 47,38 0-32,0 38 16,0 0 16,0 0-47,0 0 47,0 0-16,0 0 1,0 0-17,0 0 17,0 0 14,-38-38-30,-38 38 109,-38 0-94,38 0 1,0 0-32,0 0 15,0 0 1,0 0 15,0 0-15,0-38 15,1 38 0,-1 0-15,0 0 31,0 0-32,0 0 282,38-37-281,-76 37-1,38 0 1,38-38 0,-76 0-1,1 38 1,37-38-16,0 0 16,0 38-1,0-38 1,0 0 15,0 0 32,76 38 155,0 0-186,0 38-17,0-38 1,0 0-16,75 0 15,-37 0 1,76 38 0,-38 0-1,-77 0-15,1-38 16,38 0 0,-76 38-1,38 0 1,-76-38 78,0 0-63,0 0 0,0 0-31,1 0 16,-39 38-1,38-38 1,0 0 0,0 0-16,0 0 15,0 0 1,-38 0-1,38 0 1,1 37 0,-1-37-1,0 0 1,38 38 0,-38-38-1,0 0 16,0 0-15,38 38 0,-38-38-16,38 38 47,-38-38-32,0 38 63,38 0-62,0-76 93,38 38-31,38 0-62,-38 0 0,0 0-1,0 0 1,0 0 0,0 0-16,-1 0 15,39 0 32,-38 0-31,0 0 15,0 0 0,0 0-31,0 0 16,0 0-1,0 0 1,37 0 0,-37 0-1,0 0 48,-38-38-16,-38 38-32,0 0 1,1 0 0,-1 0 15,-38 0-16,38-38-15,0 38 16,-38 0 0,38 0-1,0 0 1,0 0-16,1 0 16,-1 0-1,0 0 1,0 0-1,0 0-15,0 0 16,0 0 15,0 0-15,0 0 0,38-38 15,-38 38 0,38-38-15,-38 38 15,38-37 0,0-1 0,-37 38 1,-1 0-17,0-38 48,38 0-32,-38 38 16,0 0 78,0-38-31,38 0 187,38 38-265,0 0 15,0 0 0,0 0-15,0 0-1,-1 0-15,39 0 16,0 0 0,-38 0-1,38 0 1,38 0-16,-39 0 15,1 0 1,0 0 0,0 0-1,38 0 1,-39 0-16,39 0 16,-38 0-1,38 0 1,37 0-1,-37 0-15,0 0 16,-1 0 0,-37 0-1,38 0 1,-76 0-16,0 0 16,0 0-1,0 0 1,0 0 15,-1 0-15,1 0 31,0 0-1,0 0-30,0 0 15,-38 38-15,38-38 15,-38 38-15,38-38 15,0 38-15,0-38-1,0 38 32,-38 0 16,-38-38-1,0 0-46,0 0-1,0 0 17,-76 0-17,38 0 1,-75 0-16,-1 0 16,38 0-1,1 0 1,37 0-1,0 0 1,0 0-16,38 0 31,0 0 1,38-38 46,38 38 0,38 0-47,-38 0-15,76 0-1,0 0 1,37 0 0,-37 0-1,38 0 1,-39 0-16,-75 0 15,0 0 1,38 38 0,-38-38 15,0 0 31,0 37-46,-38 1 62,-38-38-62,0 0-1,-38 0 17,38 0 15,76 0 62,0 0-93,0 0 15,38 0-16,-38 0 1,37 0 0,1 0-16,38 0 15,-76 0 1,76 0 0,-76 0-1,-1 0 1,1 0-1,-76 0 142,1 0-142,-39-38 1,38 38 0,0-37-1,0 37 1,0 0-1,0 0-15,38-38 16,0 0 15,38 38 126,0 0-126,0 0-16,0 0 17,0 0-1,-38 38 31,38-38 17,0 0-48,-1 0-16,1 38 32,0-38-15,0 0-17,0 0 1,-38 37-1,38-37 17,0 38-1,0 0-15,-38 38-1,0-38 1,0 0 15,0 0-15,0 0 15,-38-38 47,0 0-47,0 0 1,0 0-1,0 0 0,0 0-15,0 0-1,1 0 17,-1 0-17,0 0 16,0 0-15,0 0 15,0 0 1,0 0-1,0 0-31,0 0 47,0 0-16,0 38-15,1-38-1,-1 0 16,0 0-15,0 0 0,-38 0-1,-38-38 1,38 0-16,1 38 16,-1-38-1,38 38 1,-76 0-1,76-38 1,0 0-16,-38 38 16,39 0-1,-1 0 1,0 0 0,0 0-16,0 0 15,0 0 1,-38 0 15,38 0-15,0 0 15,0 0 0,1 0-15,-1 0 15,76 0 172,-1 0-187,1 0 15,0 0 0,0 0 16,-76 0 47,0 0-63,0 0 0,1 0-15,-1 0 0,0 0 15,0 0 0,0 0-31,0 0 31,0 0 16,0 0-31,0 0 0,0 0 15,0 0 0,1 0 0,-1 0-15,0 0 0,0 0 30,0 0-30,0 0 15,0 0-15,0 0 15,0 0 0,0 0-15,0 0 0,1 0 31,-1 0-32,0 0 16,0 0 1,0 0 265,0 0-251,0 0-14,0 0-17,0 0-15,0 0 32,0 0 14,1 0 1,-1-38-31,0 38 62,38-38-15,0 0-1,0 0-31,0 1-15,0-1 15,0 0 32,0 0-16,38 0-32,0 38 1,-1 0 46,1 38-15,0-38-31,0 0 15,0 0 0,76 0-31,-38 0 16,-1 0 0,1 0-1,38 0 1,-38 38-1,0-38-15,37 0 16,-37 0 0,0 0-1,0 0 1,0 0 0,-38 0-16,37 0 15,1 0 1,0 0-1,-38 0 1,38 0-16,0 0 16,37 0-1,-37 0 1,0 0 0,0 0-16,-38 0 15,0 0 16,-38 38 1,0 0-32,0-1 31,0 1 16,0 0 0,0 0-16,-38-38-15,38 38-1,-38-38 1,0 38 15,0-38 16,0 0-31,0 0-1,0 0 1,0 0-1,0 0-15,-37 0 16,-1 0 0,0 0-1,0 0 1,0 0-16,0 0 16,1 0-1,-39 0 1,76 0-1,-38 38 1,38-38-16,-38 0 16,-37 0-1,37 0 1,0 0 0,0 0-16,38 0 15,-37 0 1,-1 0-1,38 0 17,0 0-32,0 0 15,0 0 1,0 0 15,0 0-15,0 0 15,0 0 16,38 38-16,38-38 79,0 0-95,0 0 16,0 0 1,38 0-1,0 0-15,0 0-16,37 0 15,1 0 1,0 0-1,-1 0 1,-37 0-16,0 0 16,-38 0-1,76 0 1,-38 0 0,-1 0-16,1 0 15,0 0 1,-38 38-1,38-38 1,-38 0 0,0 0-16,-1 0 31,1 0 0,0 0 0,0 0 1,0 0 30,-38 38-46,38 0 15,-38-1 0,0 39 47,38-76-46,-38 38 93,-38-38-16,0 0-93,0 0 31,0 0-32,0 0 1,-37 0-1,37 0 1,0 0 0,0 0-16,0 0 15,0 0 1,-38 0 0,38 0-1,0 0 1,0 0-16,1 0 15,-1 0 1,0 0 0,0 0-1,0 0-15,0 0 16,0 0 0,0 0-1,-38 0 1,38 0-1,-37 0 1,37 0 0,0 0-1,0 0 1,0 0 0,0 0-16,0 0 46,0 0-30,0 0 0,0 0-1,1 0 17,-1 0-17,0 0 16,0 0-15,0 0 0,0 0-1,0 0 17,0 0-17,0 0 16,0 0 1,0 0 30,38-38-46,-37 38 46,-1 0 1,38-38-32,0 0 0,-38 38-15,0 0 31,38-37-32,-38 37 204,38-76-156,0 38 15,38 38 16,0 0-79,0 0 1,0 0-1,-1 0 1,39 0 0,0 0-1,38 0-15,-38 0 16,75 0 0,-37 0-1,0 0 1,-1 0-1,39 0-15,-38 0 16,-38 0 0,-1 0-1,1 0 1,0 0-16,0 0 16,38 0-1,-39 0 1,39 0-1,-38 0-15,-38 0 16,38 0 0,-38 0-1,0 0 1,-1 0 0,1 0 15,0 0 0,-38 38-31,38 0 31,0 0 1,-38-1 14,0 1-14,0 0-1,0 0 16,0 0-32,0 0 1,0 0 15,0 0 16,38-38 0,0 0 31,0 0-62,0 0-1,0 0 32,0 0 16,0-38-16,-1 38 62,-37-38-93,0 0 15,0 0 47,38 38-62,-38-38-1,38 38 95,-76 0 77,38 38-171,-38-38-1,1 0-15,-1 0 47,0 0-15,0 0 14,0 0-14,0 0-17,0 0 1,-38 0 0,38 0-1,0 0 1,0 0-1,-37 0 1,37 0 15,-38 0-15,38 0 15,0 0-31,0 0 16,0 0 15,0 0-15,0 0 31,1 0-16,-1 0-31,0 0 62,0 0 173,0 0-220,0 0 1,0 0 15,0 0-15,0 0-1,0 0 1,-75 0-16,37 0 16,-38 0-1,-38 0 1,77 0 0,-1 0-16,0 0 15,0 0 1,0 0 15,38 0-31,1 0 16,-1 0-1,-38 0 1,0 0 15,38 0-15,0 0 15,0 0 0,0 0-15,0 0 15,1 0-15,-1 0 31,0 0-16,0 0-15,38-38 327,0 0-311,-38 38-17,-38 0 32,38 0-16,0 0 16,0 0-16,38-38 16,-38 38-15,38-37 77,0-1-31,0 0-62,0 0 15,0 0-15,0 0 15,0 0-16,0 0-15,38 0 16,0 0 0,-38 0 15,38 38-15,-38-37 15,0-1 0,0 0-15,0 0 31,38 38 124,-38-38-61,38 38-1,0 0-78,0 0 16,0 0-31,0 0-16,0 0 16,37 0-1,1 0 1,0 0-1,0 0-15,38 0 16,-1 0 0,39 0-1,0 0 1,-39 0 0,39 0-16,-38 0 15,37 0 1,-37 0-1,76 38 1,-115 0-16,1-38 16,-38 0-1,38 0 1,-38 0 15,0 0-31,38 38 31,-39 0 1,1-38-1,0 0 0,-38 37-15,0 1 31,38 0-32,-38 0 1,38 38 31,-38-38-47,38 0 15,-38 0 1,0 0 0,0 0-1,38-1 1,-38 1 0,0 0-1,38 38 1,-38-38-1,0 0-15,38 38 16,-38-38 0,0 0 31,38-38-16,0 0 16,0 0 31,-1 0-16,-74 0 188,-1 0-234,0 0 15,0 0 0,0 0-15,0 0 0,0 0-1,0 0 1,0 0-16,0 0 16,-38 0-1,39 0 1,-1 0-1,0 0 1,-38 0-16,0 0 16,0-38-1,0 38 1,1 0 0,-1 0-16,0 0 15,38 0 16,0 0-15,-38 0 0,38 0-1,1 0 1,-39 0 15,38 0-15,-38-38 15,38 38-15,0 0-1,0 0-15,-38 0 16,39 0 0,-1 0-1,0 0 1,0 0-16,0 0 15,-38 0 1,38 0 0,0 0-1,-38 0-15,39 0 32,-1 0-17,0 0 16,0 0-31,0 0 32,0 0 15,0 0-32,0 0 16,0 0 1,38-38-17,-38 38 32,0 0-16,1 0 1,37-38-32,-38 38 31,38-38 0,-38 38-31,0-38 63,38 0-48,-38 38 17,38-38 30,0 0-31,0 0 16,0 1-16,38 37 32,0 0-32,0 0 0,0 0-15,-1 0-16,1 0 16,38 0-1,-38 0 1,76 0 0,-76 0-16,38 0 15,-39 0 1,1 0-1,0 0 1,0 0 0,38 0-16,-38 0 15,38 0 1,0 0 0,-1 0-1,1 0-15,0 0 16,0 0-1,0 0 1,-1 0 0,1 0-1,0 37-15,-38-37 16,0 0 0,0 38-1,0-38 1,0 0-1,0 0 32,-38 38-47,37-38 47,1 0 16,0 0-48,0 0 17,0 0 14,0 0-14,0 0-17,0 0 17,38 0-17,-38 0 16,-1 0 1,39 0-1,-76 38-15,38-38-1,0 38 16,-38 0 79,0 0-79,-38-38 78,0 0-93,0 0 31,0 0-16,1 0 0,-1 0 16,0 0-31,0 0 15,0 0 0,0 0-15,0 0 0,0 0 31,-38 0-47,38 0 31,-37 0-16,37 38 17,0-38-32,0 0 15,0 0 1,0 0 0,0 0-1,-38 0-15,38 0 16,1 0-1,-1 0 1,-38 0 15,38 0-15,0 0 15,0 0-15,0 0-1,0 0 1,-38 0 15,39 0-15,-1 0 0,0 0-1,0 0 16,0 0-15,0 0 15,0 0-15,0 0 15,0 0 0,0 0 219,0 0-234,1 0 15,-1 0 1,-38 0-1,38 0-16,0 0 1,0 0 0,0 0 15,0 0 0,0 0 0,0 0-31,1 0 63,37-38-47,-38 38 15,38-38 0,-38 38-15,0 0 15,38-38 0,0 0 16,0 0-31,0 0-1,0 0 17,0 1-1,0-1 0,0 0-15,38 38-1,0 0 48,0 0-32,-1 0 0,1 0-15,0 0 15,0 38-15,0-38-1,38 0-15,0 0 16,0 0 0,37 0-1,-37 38 1,-38-38-16,76 37 16,-76 1-1,37-38 1,-37 0-1,76 0-15,-38 38 16,0-38 0,0 38-1,-39-38 1,39 0 0,-38 0-16,0 0 31,0 0 0,0 0-15,0 0 15,0 0 0,0 0-15,0 0 15,-1 0-15,1 0-1,0 0 1,38 0 0,-38 0 15,0 0-16,0 0 1,0 0 15,38 0-31,-39 0 16,1 38 0,0-38-1,0 0 16,0 38-15,0 0 31,0 0 0,0-38 15,0 38-46,0-38 78,0 0-1,0 0-61,-1 38-17,1-38 17,0 38-1,-38-1 16,0 1-32,0 0 17,0 0-17,0 0 16,0 0-15,0 0 31,0 0 0,0 0 312,-38-38-343,38 38 15,0 0-15,-38-38-1,38 37 1,-37-37 0,37 38-1,-38-38-15,0 0 31,0 0 16,0 0-31,0 0 31,0 0-16,0 0 0,38-38-15,-38 38 0,0 0 15,0 0-16,0 0 17,1-37-17,-1 37 1,0-38-16,0 38 16,-38 0-1,38 0 1,-38 0 15,38 0-15,-37 0-1,37 0 1,-38 0 0,38 0-1,-76 0-15,76 0 16,-38 0-1,39 0 1,-39 0 0,38 0-16,-38 0 31,38 0 235,-76 0-251,39-76 1,-1 38-16,38 0 15,0 0 1,-38 0 0,38 0-1,-38 0 1,1 38-16,-39-38 16,38 38-1,0-37 1,38 37-1,0 0-15,0 0 16,1 0 0,-1 0 15,0 0-15,0 0 15,0 0 16,38 37-16,0 1 0,-38-38-15,38 38 31,0 0 15,0 0 1,38-38-1,0 0-31,0 0-15,0 0 31,0 0-31,-1 0-1,39 0 1,0-38-1,38 38-15,0-38 16,75 38 0,-75 0-1,0 0 1,-39 0 0,1 0-16,-38 0 15,38 0 1,-38 0-1,0 0 1,0 38-16,0-38 16,-1 0 15,-37 38 0,-37-38 47,-1 0-46,-38 0-17,38-38 1,-76 0-1,38 0 1,-37 38 0,-39 0-1,38-38-15,1 38 16,37 0 0,-76-37-1,0-1 1,39 0-16,-1 38 15,0 0 1,76 0 0,-38 0-1,39 0 1,-1 0-16,0 0 16,0 0 15,0 0-16,38 38 48,-38 0-47,38-76 62,0 0-31,76 38-32,-38 0 1,0 0-1,75 0 1,1 0 0,76 0-16,-77 0 15,1 0 1,0 0 0,-38 0-1,-38 0-15,0 0 16,-1 0-1,1 0 17,0 0 61,-76 0-14,0 0-48,1 0-31,-1 0 31,0 0 16,0 0-31,0 0-1,0 38 16,38 0 1,-38-38-17,0 0 17,0 37-17,0-37 16,0-37 48,1 37-17,-1 0-46,38-38 46,0 0-31,0 0 1,0 0-17,38 0 17,-38 0-1,37 38-16,1 0 32,0 0-15,0 0-17,0 0 16,0 0-31,0 0 16,0 0 0,38 0-1,-38 0 1,-1 0-16,39 0 16,38 0-1,0 0 1,37 0-1,1 0 1,-38 0-16,-1 0 16,1 0-1,38 0 1,-114 0 0,38 0-1,-39 0 32,-37 38 94,0 0-110,0 0-15,-37 0 15,37 0 0,-38-38 0,38 38-15,0-1 0,-38-37 15,0 38 63,-38-38-16,38 0-31,0 0-16,0 0 16,0 0-32,0 0 17,1 0-1,-1 0 16,0 0 46,76 0 32,0 0-93,-1 0-1,1 0-31,0 0 16,0 0-1,0 0 1,0 0-1,0 0 1,0 0 15,0 0-15,0 0 15,0 0 16,-1 0-16,1 0-15,0 0 15,-38 38 0,0 38 16,0-38 0,0 0 0,-38-38-16,0 0-31,1 0 32,-1 0-1,0 0 0,0 0-15,0 0 15,0 0 0,0 0 16,0 0-31,0 0 31,76 0 78,76 0 0,-38 0-94,-76-38 78,-38 38-93,0 0-1,0 0 32,-38 0-31,38 0 15,-38 0-15,39 0-1,-1 0 17,0 0-1,0 0-15,76 0 93,0 0-78,0 0 0,-1 0-15,1 0-16,38 0 16,38 0-1,-38 0 1,0 0 0,-1 0-1,1 0-15,0 0 16,-38 0-1,38 38 17,-38-38-17,0 0 1,-1 0 0,1 0-1,0 0 1,0 0 15,0 0-15,0 0-1,0 0 17,0 0-17,0 0 16,-38 38 1,-38-38 171,0 0-188,0 0 1,38-38 0,-38 38-1,0 0 1,0 0 0,0 0 15,38-76 47,38 76-31,0 0-16,0 0 0,0 0-15,0 0 15,0 0-15,0 0-1,0 0 64,-76 0 46,0 0-94,0 0-16,0 0 1,0 0 31,38-38-16,0 0 32,0 0-32,38 38-15,0 0-1,0-38 1,0 38-1,38 0 1,-1 0 0,39 0-16,-76 0 15,0 0 17,-76 0 77,0 0-78,0 0 0,0 0-15,0 0 31,38 38 15,0 0 17,0 0-48,0 0 16,-37-38 0,37 38 46,37-38-15,1 0-46,0 0-17,-38 38 48,0 0-48,0 0 17,38 0 61,-38 0-77,0-1 31,38-37 15,-38-37-30,76 37 77,-38 0-78,0 0 16,0 0-16,0 0 63,-38-38 31,0 0-109,0 0 15,0 0 0,0 0-15,0 0 0,0 0-1,0 0 1,0-75-1,0 75-15,0 0 32,0 0-1,0 0 0,0 0 16,0 0-16,0 0 1,0 0-17,0 0 32,0 114 94,0-38-94,0 0-16,0 0-16,0 0 1,0 0 15,0 38-31,0-39 32,0 1-1,0 0-16,0 0 1,0 0 15,0 0 1,0 0-1,0 0 0,0 0-15,0 0 15,0 0 63,0-1-32,0 1 1,0 0-16,0 0-16,0 0 0,0 0 16,0 0 0,-38-38 47,0 0-48,0 0-14,0 0-1,0 0-15,0 0 30,0 0-30,-38 0 15,38 0 1,1 0-32,-1 0 31,0 0-16,0 0 1,0 0-16,0 0 16,0 0 15,0 0-15,0 0-16,0 0 31,0 0 0,0 0 0,1 0-15,-1 0 46,0 0 48,0 0-95,0 0 1,0 0 31,0 0-16,0 0-15,0 0-1,0 0 1,0-38 0,1 38-1,-1 0 1,0 0 15,0 0 0,0 0-15,0 0 0,0 0 31,0 0-1,0 0-14,0-38 46,38 0-63,-38 0 17,1 0-17,-1 0-15,0 38 16,0 0 0,0 0-1,0 0 1,0 0-1,0-37 17,-38 37-17,38 0 1,1 0 15,-1 0-15,0 0-1,0 0 1,0 0 0,38 37 31,-76-37 171,38 0-171,0 0-31,-38 0 15,-37 0-15,37 0-16,0 0 15,38-37 1,-38 37 0,1 0-1,75-38 1,-38 38-16,0 0 15,0 0 1,0-38 0,0 38-1,0-38 1,0 38 15,0 0 0,38-38 1,-38 38-1,0-38-31,38 0 47,-38 38-32,38-38-15,0 0 32,0 0-1,0 0-15,0 1 46,0-1-46,0 0-1,38 38 17,-38-38-17,0 0 16,38 38-15,-38-38 0,38 0-16,-38 0 31,0 0 16,38 38 15,0 0-30,-38-38 202,0 0-234,-38 38 78,0 0-31,38-37-31,0-1 15,0 0-16,0 0 1,0 0 15,0 0 16,0 0 16,-38 38-16,38 38 46,0 0-77,0 0 31,0 0-16,0 0 32,0 0-32,0-1-16,0 1 32,0 0 0,0 0-16,0-76 48,0 0-48,38 0-16,38-37 1,0-1-16,76 0 16,-39 0-1,1 38 1,38 0 0,-39 38-1,1-38-15,38-37 16,37 37-1,39 38 1,-39-38 0,39 0-1,-115 38-15,1 0 16,-38 0 0,-38 0-1,0 0 1,0 38-16,0-38 31,0 0 0,-1 0-15,1 38 15,0 0 32,0 0-32,0-38-15,0 0-1,0 0 32,0 0-31,0 0 15,0 0-15,0 0 30,0 0-30,-1 0 15,1 0-15,0 0 0,0 0 46,0-38-15,0 38 0,-38-38-32,38 38 17,0 0-17,0 0 17,0 0-17,0 0 32,-1 0 0,-37 38 47,-37-38-79,-1 0 17,0 0-17,0 0 1,0 0-1,0 0 1,-38 0-16,38 0 31,-38 0-15,1 0 0,-39 0-16,38 0 15,-76 0 1,1 0-1,-1 0 1,0 0 0,-75 0-16,37 0 15,-37 0 1,37 0 0,77 0-1,-39 0-15,38 0 16,1 0-1,75 38 1,-76-38 0,76 0-1,-38 0 1,38 0 0,0 0 15,1 0-31,-1 0 15,0 0 32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5.712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ECF5BC72-EABC-46A1-9256-6582F94A526F}" emma:medium="tactile" emma:mode="ink">
          <msink:context xmlns:msink="http://schemas.microsoft.com/ink/2010/main" type="inkDrawing" rotatedBoundingBox="16153,12607 19417,12713 19409,12964 16145,12858" semanticType="underline" shapeName="Other">
            <msink:destinationLink direction="with" ref="{C6E43C35-B762-4FD4-8365-801F7B605992}"/>
          </msink:context>
        </emma:interpretation>
      </emma:emma>
    </inkml:annotationXML>
    <inkml:trace contextRef="#ctx0" brushRef="#br0">0 116 0,'0'-37'16,"38"37"62,0 0-63,0 0 1,38 0 0,37 0-1,-37 0-15,76 0 16,-38 0 0,-39 0-1,-37 0 1,0 0-1,0 0-15,0 0 16,0 0 250,0 0-235,76 0-15,-39 0-1,77-38-15,151 38 16,39 0-1,37 0 1,-76 0 0,-76 0-16,-37 75 15,-114-37 1,0 0 0,-38-38-1,-38 38 1,37 0 15,-37 0 47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8.763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C6E43C35-B762-4FD4-8365-801F7B605992}" emma:medium="tactile" emma:mode="ink">
          <msink:context xmlns:msink="http://schemas.microsoft.com/ink/2010/main" type="inkDrawing" rotatedBoundingBox="16149,12738 16600,12645 16611,12697 16159,12790" semanticType="callout" shapeName="Other">
            <msink:sourceLink direction="with" ref="{ECF5BC72-EABC-46A1-9256-6582F94A526F}"/>
            <msink:sourceLink direction="with" ref="{52A37AA8-BDF1-40D0-8B06-41CD57C103E4}"/>
          </msink:context>
        </emma:interpretation>
      </emma:emma>
    </inkml:annotationXML>
    <inkml:trace contextRef="#ctx0" brushRef="#br0">0 77 0,'38'0'62,"0"0"1,0 0-32,0 0-15,0 0-1,0 0-15,0 0 31,-38-38 204,37 38-204,1 0-15,0-38-1,0 38 32,0 0-16,-76 0 110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12.862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52A37AA8-BDF1-40D0-8B06-41CD57C103E4}" emma:medium="tactile" emma:mode="ink">
          <msink:context xmlns:msink="http://schemas.microsoft.com/ink/2010/main" type="inkDrawing" rotatedBoundingBox="16187,12662 16641,12658 16642,12698 16187,12701" semanticType="underline" shapeName="Other">
            <msink:destinationLink direction="with" ref="{C6E43C35-B762-4FD4-8365-801F7B605992}"/>
          </msink:context>
        </emma:interpretation>
      </emma:emma>
    </inkml:annotationXML>
    <inkml:trace contextRef="#ctx0" brushRef="#br0">0 3 0,'38'0'156,"0"0"-140,0 0 15,0 0-15,0 38 15,-38-76 219,38 38-235,-1 0 17,1 0-17,0 0 17,0 0-1,0 0 0,0 0 0,-76 0 47,0 0-46,0 0-1,0 0-15,0 0-1,1 0 16,-1 0 32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13.859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DA28CF19-3982-4FF5-B6F1-899935AD70EE}" emma:medium="tactile" emma:mode="ink">
          <msink:context xmlns:msink="http://schemas.microsoft.com/ink/2010/main" type="inkDrawing" rotatedBoundingBox="15792,12771 16096,12659 16111,12701 15808,12813" shapeName="Other"/>
        </emma:interpretation>
      </emma:emma>
    </inkml:annotationXML>
    <inkml:trace contextRef="#ctx0" brushRef="#br0">0 117 0,'38'-38'109,"0"38"-78,-38-37-15,38 37-1,38 0 32,-76-38-47,37 38 16,39 0 31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26.553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FFC8C44F-D84A-48F1-ACE6-095CD0230ECE}" emma:medium="tactile" emma:mode="ink">
          <msink:context xmlns:msink="http://schemas.microsoft.com/ink/2010/main" type="writingRegion" rotatedBoundingBox="16121,12763 18847,13098 18757,13837 16031,13502">
            <msink:destinationLink direction="with" ref="{7358FB09-B6F6-418F-BFED-A1E6FC9E4C3B}"/>
            <msink:destinationLink direction="with" ref="{2517D4E9-ECC4-491C-91EC-48C5669A25BE}"/>
            <msink:destinationLink direction="with" ref="{08BB5E0F-27EE-4BF1-942C-C276AD18C140}"/>
          </msink:context>
        </emma:interpretation>
      </emma:emma>
    </inkml:annotationXML>
    <inkml:traceGroup>
      <inkml:annotationXML>
        <emma:emma xmlns:emma="http://www.w3.org/2003/04/emma" version="1.0">
          <emma:interpretation id="{1CBC91C9-6633-4DA5-9257-E75EA3521F3D}" emma:medium="tactile" emma:mode="ink">
            <msink:context xmlns:msink="http://schemas.microsoft.com/ink/2010/main" type="paragraph" rotatedBoundingBox="16121,12763 18847,13098 18757,13837 16031,135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61ED366-CA85-456B-99DD-D19A9B381C27}" emma:medium="tactile" emma:mode="ink">
              <msink:context xmlns:msink="http://schemas.microsoft.com/ink/2010/main" type="line" rotatedBoundingBox="16121,12763 18847,13098 18757,13837 16031,13502"/>
            </emma:interpretation>
          </emma:emma>
        </inkml:annotationXML>
        <inkml:traceGroup>
          <inkml:annotationXML>
            <emma:emma xmlns:emma="http://www.w3.org/2003/04/emma" version="1.0">
              <emma:interpretation id="{80409E63-6D23-43EE-B091-A8A6915347D0}" emma:medium="tactile" emma:mode="ink">
                <msink:context xmlns:msink="http://schemas.microsoft.com/ink/2010/main" type="inkWord" rotatedBoundingBox="16121,12763 18847,13098 18757,13837 16031,13502"/>
              </emma:interpretation>
              <emma:one-of disjunction-type="recognition" id="oneOf0">
                <emma:interpretation id="interp0" emma:lang="en-US" emma:confidence="0">
                  <emma:literal>}</emma:literal>
                </emma:interpretation>
                <emma:interpretation id="interp1" emma:lang="en-US" emma:confidence="0">
                  <emma:literal>I</emma:literal>
                </emma:interpretation>
                <emma:interpretation id="interp2" emma:lang="en-US" emma:confidence="0">
                  <emma:literal>,</emma:literal>
                </emma:interpretation>
                <emma:interpretation id="interp3" emma:lang="en-US" emma:confidence="0">
                  <emma:literal>t</emma:literal>
                </emma:interpretation>
                <emma:interpretation id="interp4" emma:lang="en-US" emma:confidence="0">
                  <emma:literal>F</emma:literal>
                </emma:interpretation>
              </emma:one-of>
            </emma:emma>
          </inkml:annotationXML>
          <inkml:trace contextRef="#ctx0" brushRef="#br0">0 0 0,'38'0'62,"-1"0"-15,1 0-47,0 0 16,0 0 0,0 0-1,38 0 1,-38 0-16,0 0 15,0 0 1,0 0 0,-1 0-1,39 0 1,-38 0 0,0 0-1,0 0 16,0 0 204,0 0-204,0 0 0,0 0 47</inkml:trace>
          <inkml:trace contextRef="#ctx0" brushRef="#br0" timeOffset="-6354.4776">-76-303 0,'38'0'94,"0"0"-78,0 0-1,-1 0 1,77 0-1,0 0 1,0 0-16,37 0 16,-75 0-1,0 0 1,-38 0 0,38 0-16,-38 0 250,-1 0-235,39 0 1,38 0-1,0 0 1,75 0 0,39 0-1,-39 0-15,39 0 16,-114 0 0,-39 0-1,1 0 1,-38 38-1,0-38-15,0 38 16,0-38 0</inkml:trace>
          <inkml:trace contextRef="#ctx0" brushRef="#br0" timeOffset="-9110.498">-266-531 0,'38'0'94,"0"0"-79,0 0 16,38 0-31,-38 0 16,0 0 0,0 0-1,37 0 17,-37 0 296,0 0-313,0 0-15,38 0 16,-38 0 0,265 114 46,-227-76-46,0 0-1,-38 0-15,75 0 16,-75-38 0,0 0 15,0 0-31,0 0 250,0 0-219,0 0-31,0 38 16,38-38-1,-39 37 1,39-37 0,0 76-16,0-38 15,-38-38 1,38 38-1,-38 0 1,-1-38 0,1 0-16,0 38 31,0 0 0,0-38 0,0 0 16,0 0-15,0 0-1,-38 38-16,38 0 1,-38 0 15,38-38-15,-38 38 31,38-38-16,-76 0 172,0 0-156,0 0-16,0 0-15,0 0 0,-38 0 15,38 0-16,-38 0 1,1 0 0,-1 0-16,0 0 15,-38 0 1,38 0 0,39 0-1,-1 0-15,0 0 16,-38 0-1,38 0 1,-38 0 0,0 0-1,1 0-15,37 0 16,0 0 0,0 0-1,0 0 1,0 0-16,0 0 15,0 0 17,0 0-1,0 0 31,38-38 1,38 38-47,0-38 30,38 38-30,-38 0-16,0 0 16,38 0-1,-1 0 1,1 0 0,-38 0-16,0 0 15,38 0 1,-38 0-1,0 0 17,0 0-17</inkml:trace>
          <inkml:trace contextRef="#ctx0" brushRef="#br0" timeOffset="-3010.1457">-76-227 0,'38'0'62,"0"0"-31,0 37 1,-1-37-17,1 0 1,0 0-16,38 0 15,0 0 1,0 0 0,37 38-1,-37 0 1,-38-38-16,38 38 16,-38-38-1,0 0 1,0 0 296,0 0-280,0 0-17,-1 0-15,39 0 16,-38 0-1,38 0 17,-38 0-32,0 0 15,38 38 1,-38-38 46</inkml:trace>
          <inkml:trace contextRef="#ctx0" brushRef="#br0" timeOffset="1803.2245">644 0 0,'-38'0'63,"0"0"-48,0 0 16,0 0-15,1 0 0,-1 0-1,0 0 1,0 0 0,0 0 15,0 0-16,0 0 1,0 0 15,0 0 1,0 0 202,0 0-78,1 0-109,-1 0-16,0 0 1,0 0-17</inkml:trace>
          <inkml:trace contextRef="#ctx0" brushRef="#br0" timeOffset="2824.9547">227-152 0</inkml:trace>
        </inkml:traceGroup>
      </inkml:traceGroup>
    </inkml:traceGroup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53.774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A9F03D50-6BB8-49A2-B5CB-F99926D39BD9}" emma:medium="tactile" emma:mode="ink">
          <msink:context xmlns:msink="http://schemas.microsoft.com/ink/2010/main" type="inkDrawing" rotatedBoundingBox="16188,12645 19144,12700 19142,12792 16187,12738" shapeName="Other">
            <msink:destinationLink direction="with" ref="{944A08AF-88E9-4127-A29A-37BFE6AE276F}"/>
          </msink:context>
        </emma:interpretation>
      </emma:emma>
    </inkml:annotationXML>
    <inkml:trace contextRef="#ctx0" brushRef="#br0">324 317 0,'38'0'157,"0"0"-142,0 0-15,0 0 16,0 0-1,37 0 1,39 0 0,-38 0-16,0 0 15,-38 0 1,0 0 0,0 0-1,-1 0 204,1 0-172,38 0-32,0 0-15,38 0 16,-1 0 0,77 0-1,75 0 1,-75 0 0,-1 0-16,39 0 15,-114 0 1,-76 0-1,0 0 1,37 0-16,-75-38 281,38 38-249,0 0 14,0 0-30,0 0 15,0 0-15,0 0 15,0 0-15,0 0-1,37 0-15,-37 0 16,0 0 0,0 0-1,0 0 17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3:16.2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64328AA-8610-46E8-9FB2-5AEAFE39E73D}" emma:medium="tactile" emma:mode="ink">
          <msink:context xmlns:msink="http://schemas.microsoft.com/ink/2010/main" type="inkDrawing" rotatedBoundingBox="1878,224 14297,3341 12367,11031 -51,7914" shapeName="Other"/>
        </emma:interpretation>
      </emma:emma>
    </inkml:annotationXML>
    <inkml:trace contextRef="#ctx0" brushRef="#br0">11265 8500 0,'-38'0'16,"0"0"93,0 0-93,0 0 0,-38 0-1,38 0 17,1-38-17,-1 38 1,-38-38-16,38 38 15,0-38 1,-38 38 0,38 0 15,0-76-31,0 76 16,1-38-1,-1 0 1,0 38-1,0 0 1,0 0 15,0 0-15,0 0 250,-38 0-251,-37 0 1,-1 0-1,38 0 1,0 0 0,-38 0-16,39 0 15,-39-38 1,-38 38 0,1 0-1,-115-38 1,1 0-16,-1 38 15,1-37 1,0-1 0,75 0-1,1-38-15,-1 38 16,38 0 0,1 38-1,75-38 1,38 38-1,0 0-15,-38-38 266,0 38-235,1-38-15,-1 0 0,-76 1-16,1-1 15,-115-38 1,-113-38-1,0 38 1,-38 0 0,76 1-16,37 37 15,-37-76 1,38-38 0,113 77-1,39 37-15,-39-38 16,114 38-1,39 38 1,-1 0 0,-38-76 218,-38 38-218,76 0-1,-38-38 1,38 1-16,-37-1 16,-1 0-1,0-76 1,-114 39-1,77 75-15,-39-38 16,38-38 0,38 76-1,-37-38 1,37-37 0,38 113-16,0-76 15,0 76 1,0-76 234,-38 76-235,76-38 1,-37 38 0,-1-76-16,-38 0 31,76 1-15,-114-77-1,-38-38 1,39 39-16,-77-1 15,39 1 1,113 75 0,-38 38-1,76-38-15,-76 0 250,76 38-234,0-38 0,0 39-16,0-1 15,0 0 1,0-76-1,0 0 1,0 0 0,0 1-16,0-39 15,0 38 1,0 1 0,0-1-1,0 76-15,0 0 16,0 0 234,-38-38-250,38 1 31,0 37 0,0-38-31,-38-38 16,0 38 0,0 0-1,38 39 1,0-77-1,0 76-15,0 0 16,0 0 0,0 0-1,-38-38 204,38 38-188,0 1-15,0-39 0,0 38-1,0 0-15,0-38 16,0 0-1,0 0 1,0 39 0,0-39-16,0 0 15,0 0 1,0 0 0,0 38-1,0-38 1,0 39 31,0-1 203,0 0-219,0 0-15,38 38-1,-38-38 1,0 0 15,0 0-15,0 0 31,38 0-16,-38 0 0,0 0 0,0 1-15,38-1 62,0 0-62,-38 0-16,0 0 47,38 38-32,0 0 16,-38-38 1,38 38-17,0 0 17,0 0-17,37 0 16,-37-38-31,0 38 16,0-38 0,38 38-1,0-38 1,0 38-16,37 0 16,-37 0-1,0-38 1,-38 38-1,0 0-15,38 0 16,-38 0 15,37 0-15,-37 0 0,0 0-16,38 0 15,-38 0 1,0-38-1,0 38 1,38 0-16,-1 0 16,1 0-1,38 0 1,-38 0 0,0 0-16,-1 0 15,39 0 1,0 0-1,0 0 1,227-37 0,0-1-16,0 38 15,-38 0 1,-75 0 0,-114 0-1,-76 0-15,-1 0 16,456 0-1,-455 0 267,0 0-251,38 0-15,-38 0-1,38 0 1,0 0-1,-1 0 1,77 0-16,-38 0 16,-1 0-1,39 0 1,-38 0 0,37 0-16,-37 0 15,38 0 1,-38 0-1,-39 0 1,39 0-16,-76 0 16,38 0-1,-38 0 1,38 0 0,-39 0-1,1 0-15,0 0 16,0 0-1,0 0 1,0 0 265,0 0-265,0 0-16,0 0 16,38 0-1,-1 0 1,1 0-1,0 0-15,0 0 16,38 0 0,37 0-1,-37 0 1,-76 0 0,0 0-16,0 0 15,0 0 1,0 0-1,37 113 32,-37-113 172,38 0-203,0 0-1,0 0 1,-38 0 0,37 0-1,1 0 1,-38 0-16,0 0 15,38 0 1,-38 38 0,38-38-1,-76 38 1,38-38 0,-1 0 15,-37 38 0,0 0-15,0 0 218,38-38-234,0 0 31,0 0-15,0 38 0,0-38 15,0 38 16,0-38-47,-38 38 15,0 0 17,38-38-17,-38 37 1,38-37 15,-38 38-15,0 0-1,0 0 1,0 0 31,38-38-32,-38 38 1,37 0 15,-37 0-15,0 0 15,0 0 16,0 0-16,0-1 1,0 1-1,0 0 0,0 0 16,0 0-31,0 0 15,0 0 16,0 0-16,0 0-15,0 0 15,0 0 0,0 0 0,0-1 1,0 1 14,0 0-14,0 0 15,0 0-47,0 0 46,0 0 1,-37-38-15,-1 38 14,0-38-14,0 0-1,0 0 16,0 0-16,0 0 0,0 0 16,0 0-16,0 38 1,0-38-1,1 0 16,-1 0-32,0 0 17,0 0-1,0 0-15,0 0-1,0 0 32,0 0-47,0 0 16,0 0-1,-37 0 1,37 0 0,0 0-1,0 0 1,0 0-1,0 0 1,0 0 0,0 0 15,0 0 0,0 0 16,0 0 219,-37 0-251,37 0 1,0 0-16,0 0 47,-38 0-32,38 0-15,-38 0 16,38 0 0,1 0-1,-1 0 1,0 0 0,0 0-16,0 0 15,0 0 1,-38 0-1,38 0 1,0 0 0,0 0-16,1 0 15,-1 0 1,0 0 15,0 0-31,0 0 16,0 0-1,-38 0 1,38 0 0,0 0-16,0 0 15,-37 0 17,37 0-17,0 0 1,-38 0-16,38 0 15,0 38 1,0-38 0,0 0-1,0 0 1,-37 0-16,37 0 16,0 38 15,0-1-16,0-37 1,0 38-16,0-38 16,0 0 15,0 38-15,0-38-16,0 38 15,1-38 1,-1 0-1,0 38 1,0-38 0,0 0-1,0 0 17,0 0-17,0 0 16,0 0-15,0 0 15,0 0 1,1-38-1,-1 0-31,0 38 265,0 0-249,0 0 15,0-38-15,-38 38 0,0 0-1,-37-38 1,-1 38-1,0 0 1,0 0-16,39-37 16,-1 37-1,0 0 1,0 0 0,-38 0-16,76 0 15,-37 0 1,37 0-1,-38 0 1,0 0-16,38 0 16,0 0-1,0 0 1,-37 0 15,37 0-15,0 0 15,0 0 219,0 0-234,0 0 15,0 0 0,0 0-15,0 0-1,0 0-15,0 0 16,-37 0 0,37 0-1,0 0 17,0 0-32,0 0 15,-38 0 1,0 0 15,38 0-15,-37 0-1,37 0 17,0 0-32,0 0 15,0 0 1,0 0-1,0 0 1,0 0 0,0 0 15,0 0-15,1 0 265,-1 0-266,0 0 17,0 0-17,0 0 1,0 0-16,-38 0 16,0 0-1,-37 0 1,75 0-1,-38 37-15,38-37 16,-76 38 0,76-38-1,-38 38 1,39-38 0,-1 38-16,0-38 15,0 0 1,0 0-1,0 0 1,0 0-16,0 0 31,0 0-15,-38 38 0,39-38-1,-1 0 16,0 0 1,0 0-17,0 0 1,0 0 31,0 0-32,0 0 17,0 0-17,0 0-15,0 0 32,1 0-17,-1 0 16,0 0 1,0 0-1,0 0-31,0 0 47,0 0-32,0 0 17,0 0 15,0 0-47,0 0 62,1 0-46,-1 0 15,0 0 16,0 0 0,0 0 15,0 0-46,0 0 62,76 0 422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3:21.9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3868511-C116-4F1D-88F0-DC0FD0BC04F9}" emma:medium="tactile" emma:mode="ink">
          <msink:context xmlns:msink="http://schemas.microsoft.com/ink/2010/main" type="writingRegion" rotatedBoundingBox="10111,9893 10062,10733 9322,10689 9371,9849"/>
        </emma:interpretation>
      </emma:emma>
    </inkml:annotationXML>
    <inkml:traceGroup>
      <inkml:annotationXML>
        <emma:emma xmlns:emma="http://www.w3.org/2003/04/emma" version="1.0">
          <emma:interpretation id="{E455997C-DEC5-4FA7-95E7-FA2B8FB9A1C7}" emma:medium="tactile" emma:mode="ink">
            <msink:context xmlns:msink="http://schemas.microsoft.com/ink/2010/main" type="paragraph" rotatedBoundingBox="10111,9893 10062,10733 9322,10689 9371,98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5B463F9-DF23-4FFA-9553-0C1DD7F3BF35}" emma:medium="tactile" emma:mode="ink">
              <msink:context xmlns:msink="http://schemas.microsoft.com/ink/2010/main" type="line" rotatedBoundingBox="10111,9893 10062,10733 9322,10689 9371,9849"/>
            </emma:interpretation>
          </emma:emma>
        </inkml:annotationXML>
        <inkml:traceGroup>
          <inkml:annotationXML>
            <emma:emma xmlns:emma="http://www.w3.org/2003/04/emma" version="1.0">
              <emma:interpretation id="{69DCAB6C-59D1-484E-82DA-CF4156B353CF}" emma:medium="tactile" emma:mode="ink">
                <msink:context xmlns:msink="http://schemas.microsoft.com/ink/2010/main" type="inkWord" rotatedBoundingBox="10111,9893 10062,10733 9322,10689 9371,9849"/>
              </emma:interpretation>
              <emma:one-of disjunction-type="recognition" id="oneOf0">
                <emma:interpretation id="interp0" emma:lang="en-US" emma:confidence="0">
                  <emma:literal>I</emma:literal>
                </emma:interpretation>
                <emma:interpretation id="interp1" emma:lang="en-US" emma:confidence="0">
                  <emma:literal>€</emma:literal>
                </emma:interpretation>
                <emma:interpretation id="interp2" emma:lang="en-US" emma:confidence="0">
                  <emma:literal>•</emma:literal>
                </emma:interpretation>
                <emma:interpretation id="interp3" emma:lang="en-US" emma:confidence="0">
                  <emma:literal>l</emma:literal>
                </emma:interpretation>
                <emma:interpretation id="interp4" emma:lang="en-US" emma:confidence="0">
                  <emma:literal>4</emma:literal>
                </emma:interpretation>
              </emma:one-of>
            </emma:emma>
          </inkml:annotationXML>
          <inkml:trace contextRef="#ctx0" brushRef="#br0">493 435 0,'0'-38'187,"0"1"-171,-38 37 0,38-38 30,-38 38-46,0-38 32,0 38 15,0 0-1,0 0-14,1-38-1,37 0 0,-38 38 32,-38-38-32,76 0 0,0 0 16,0 0 0,-38 38-16,38-38 0,-38 38 1,0 0 155,76 76 32</inkml:trace>
          <inkml:trace contextRef="#ctx0" brushRef="#br0" timeOffset="4510.1609">493 511 0,'0'38'62,"0"0"-15,-38 0 62,0 0-30,0-38-64,0 38 48,0-38-16,0 0-32,1 0 16,-1 0 16,-38 0 0,38 38 0,0-38 0,38 38 15,-38-38-15,0 37-31,0 1 78,38-76 93,38 1-109,0 37-46,-38-38-17,38 38 16,0 0 1,0 0-1,0 0 0,0 0 32,0 0-32,-1 0 16,1 0-32,0 0 17,0 0-1,0 0 31,0-38-46,-38 0 15,0 0 1,38 38 30,-38-38-46,0 0 93,0 0-62,38 38-16,0 0 0,0 0 1,0 0-1,-1 0 16,-37 38 218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42.144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08BB5E0F-27EE-4BF1-942C-C276AD18C140}" emma:medium="tactile" emma:mode="ink">
          <msink:context xmlns:msink="http://schemas.microsoft.com/ink/2010/main" type="inkDrawing" rotatedBoundingBox="15887,12426 19343,12523 19311,13641 15856,13544" rotationAngle="1513368028" semanticType="9">
            <msink:sourceLink direction="with" ref="{FFC8C44F-D84A-48F1-ACE6-095CD0230ECE}"/>
          </msink:context>
        </emma:interpretation>
      </emma:emma>
    </inkml:annotationXML>
    <inkml:trace contextRef="#ctx0" brushRef="#br0">135 51 0,'37'0'141,"-37"38"-126,38-38 16,0 0 1,0 0-32,38 0 15,0 0 1,38 0 0,-39 0-1,39 0-15,0 0 16,0 0-1,-39 0 1,1 0 0,0 0-1,-38 0-15,0 0 16,0 0 0,0 0-1,0 0 1,-1 0-1,1 0 32,0 0 281,0 0-312,0 0-16,0 0 16,38 0-1,113 0 1,39 0 0,75 0-1,-113 0-15,75 0 16,-113 0-1,-76 38 1,-1 0 0,-37-38-16,-38 38 15,38-38 1,0 38 0,0 0 30,0-38 33,0 0-48,0 0 0,0 0 0,-38 38 1,0-1-1,0 1-16,0 0 32,-38 0 0,0 0-16,38 0 1,0 0 15,0 0-32,-38 38 16,38-38 1,-38-1-1,38 1-15,0 0-1,-38 0 16,0-38 1,38 38-17,0 0-15,0 0 32,-38-38-17,38 38 1,0 38 46,0-38-30,0 0 14,-38-38 1,0 0 328,1 0-359,-1 0 0,-76 0-1,38 0-15,0 0 16,38 0-1,0 0 1,-37 0 0,37 0-1,0 0 1,0 0 0,0 0 15,0 0 0,0 0-15,-38 0-1,0-38-15,1 0 16,37 38 0,-38-38-1,0 0 1,38 38-1,0 0-15,0 0 79,-75 0 217,75 0-280,0 0 0,0 0-16,0 0 15,0 0 1,0 0 0,-76 0-1,39 0-15,37 0 16,-38 0-1,38 0 1,0 0 0,0 0-1,0 0-15,0 0 32,-37 0-17,37 0 1,0 0-16,0 0 15,0 0 17,0 0 233,0 0-233,0 0-1,0 0-16,0 0 1,-37 0-16,37 0 16,0 0-1,0 0 1,0 0 0,0 0-1,0 0-15,0 0 31,0 0-15,0 0 0,0 0 31,1 0 31,-1 0-47,0 0 31,38-38-30,-38 38 15,38-38-16,0 0-16,0 0 282,0 0-281,0 0 15,0 0-15,0 1-1,0-1 1,0 0 0,0 0-16,0 0 15,0 0 1,0 0 0,0-38-1,0 38 1,0 0-16,0 1 15,0-39 1,0 38 15,0 0-31,0 0 16,38 38 0,0-38 296,0 38-281,-1 0 1,1 0 14,0 0-14,0 0-32,38 0 15,38 0 1,-1 38 0,-75-38-1,0 38-15,38 0 16,-38-38 15,0 0 0,0 0 1,0-38 311,0 38-327,37 0 0,39 0-1,0 0 1,0 0-1,-1 0 1,39 0-16,0 0 16,-1 0-1,115 0 1,-77 38 0,1 0-16,-76-38 15,-39 38 1,-37-38-1,0 0 1,0 0 15,38 0 1,-38 0-1,0 0-31,0 0 15,0 0 1,37 0 0,1 0-1,-38 0 1,0 38 31,-76 37 359,38-37-359,0 0-31,0 0 30,-38 0-30,38 0 0,-38-38 46,0 0-46,0 0 31,-37 0-32,-1 0 1,0 0 0,-38-76-1,-37 76 1,37 0-16,38 0 15,-38 0 1,38 0 0,1 0-1,-1 0 1,0 0-16,38 0 16,-76 0-1,76 0 1,-37 38-1,-1-38-15,0 0 16,38 0 0,0 0-1,-38 0 1,1 0-16,-1 0 16,38 0-1,0 0 1,38-38 265,-38 38-234,38-38-16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45.245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944A08AF-88E9-4127-A29A-37BFE6AE276F}" emma:medium="tactile" emma:mode="ink">
          <msink:context xmlns:msink="http://schemas.microsoft.com/ink/2010/main" type="inkDrawing" rotatedBoundingBox="16365,12268 19552,13219 19334,13951 16146,13000" semanticType="callout" shapeName="Other">
            <msink:sourceLink direction="with" ref="{F7EED97C-A784-4417-A95E-E59F66ED91B0}"/>
            <msink:sourceLink direction="with" ref="{A9F03D50-6BB8-49A2-B5CB-F99926D39BD9}"/>
          </msink:context>
        </emma:interpretation>
      </emma:emma>
    </inkml:annotationXML>
    <inkml:trace contextRef="#ctx0" brushRef="#br0">0 0 0,'38'0'109,"0"0"-93,0 0 15,38 0-15,37 0 0,39 37-16,0-37 15,113 38 1,-38-38-1,152 38 1,-75 0 0,-39 38-16,-37-38 15,-39 0 1,-75-38 0,-38 0-1,-38 0-15,0 0 16,-38 76 15,37-38 157,-37-1-157,38-37 0,0 0 0,0 38-15,-38 0 0,0 0-1,38-38 1,-38 38-1,0 0 17,0 0 15,0 0-47,0 0 15,0 0 16,0 0 1,38 0-17,-38-1 1,38 1 0,-38 0-16,38-38 15,-38 76 1,38-38 15,0 0-15,-38 0 15,0 0-15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49.864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7358FB09-B6F6-418F-BFED-A1E6FC9E4C3B}" emma:medium="tactile" emma:mode="ink">
          <msink:context xmlns:msink="http://schemas.microsoft.com/ink/2010/main" type="inkDrawing" rotatedBoundingBox="16308,12560 19150,12905 19034,13859 16192,13514" semanticType="enclosure" shapeName="Other">
            <msink:sourceLink direction="with" ref="{FFC8C44F-D84A-48F1-ACE6-095CD0230ECE}"/>
          </msink:context>
        </emma:interpretation>
      </emma:emma>
    </inkml:annotationXML>
    <inkml:trace contextRef="#ctx0" brushRef="#br0">2805 644 0,'-38'0'62,"0"0"-46,0 0 31,-75 0 0,75 0-32,0 0 1,0 0 0,0 0-1,0 0 1,0-38 0,0 38 202,0 0-202,1 0 0,-1 0-1,0 0 1,0 0-16,-38 0 15,0 0 1,-113 0 0,-1 0-1,-37 0-15,113 0 16,-38 0 0,76 0-1,38 0 1,1 0-1,-1 0 1,0 0 234,0 0-250,0 0 47,0 0-31,-38 0-1,38 0 1,0 0-1,0 0 1,1 0 0,-1 0-16,0 0 15,0 0 17,0 0-17,0 0-15,0 0 31,0 0 16,0 0-47,0 0 94,0 0 15,1 0-77,-1 0-17,0 0 17,0 0 14,38-38-46,0 1 16,0-1 15,0-38-15,0 38 0,0 0 296,0 0-296,0 0 31,0 0-16,0 0-16,0 0 1,0 1 15,0-1 1,0 0 14,0 0-30,38 38 172,0 0-126,37 0-46,-37 0-1,38 0 1,38 0 0,-38 0-1,0 0-15,37 38 16,-37-38-1,38 76 1,37-39 0,-37 1-16,0-38 15,0 0 1,-39 0 0,1 0-1,-38 0-15,38 0 16,0 0-1,-38 0 17,-38 76 30,38-76 16,0 0 94,-1 0-156,1 0 15,38 0-31,38 0 16,38 0-1,-39 0 1,1 0 0,0 38-16,-76-38 15,-38 38 1,38-38-1,0 0 1,-38 38-16,0 0 31,0 0 16,0 0-47,0 0 47,0-1-31,0 1-1,0 0 1,-38-38 15,38 38-15,-38 0-1,0 0 17,0 0-17,0 0-15,38 0 16,-38 0 15,0 0-15,38 0-1,-38-1-15,0 39 32,0-76-17,38 38 1,-37-38 15,37 38 0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56.723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52A941B3-03CD-40F6-9E6A-CE0EC25AE852}" emma:medium="tactile" emma:mode="ink">
          <msink:context xmlns:msink="http://schemas.microsoft.com/ink/2010/main" type="inkDrawing" rotatedBoundingBox="16269,12498 19154,12658 19143,12859 16258,12699" semanticType="underline" shapeName="Other"/>
        </emma:interpretation>
      </emma:emma>
    </inkml:annotationXML>
    <inkml:trace contextRef="#ctx0" brushRef="#br0">0 136 0,'0'-38'78,"0"0"0,38 38-62,0 0-1,38 0 1,-1 0 0,1 0-1,76 0 1,-1 0-16,1 0 15,-38 0 1,-38 0 0,-1 0-1,-37 0 204,0 0-203,38 0 15,0 0-15,0 0-16,0 0 15,37 0 1,1 0-1,0 0 1,-1 0-16,39 0 16,-38 0-1,38 0 1,-39 38 0,1 0-1,38 37-15,-114-75 16,-1 0-1,1 0 1,0 0 15,0 0 16,-38 38-16,38-38 48,-38 38-33,-38-38 111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59.470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06531D32-EC88-4506-AE15-F24C73FC86EA}" emma:medium="tactile" emma:mode="ink">
          <msink:context xmlns:msink="http://schemas.microsoft.com/ink/2010/main" type="inkDrawing" rotatedBoundingBox="16111,13014 18917,13084 18916,13122 16110,13052" semanticType="underline" shapeName="Other"/>
        </emma:interpretation>
      </emma:emma>
    </inkml:annotationXML>
    <inkml:trace contextRef="#ctx0" brushRef="#br0">0 0 0,'38'0'62,"38"0"-31,0 0 1,0 0-17,37 0-15,1 0 16,0 0 0,37 0-1,-75 0 1,38 0-16,-76 0 15,38 38 1,-38-38 0,37 0-1,-37 0 1,0 0 218,0 0-202,0 0-32,0 0 15,76 0 1,-38 0-1,75 0 1,1 0-16,-1 0 16,-37 0-1,38 0 1,-38 0 0,37 0-1,-113 0-15,76 38 16,-76-38 15,0 0-15,0 0 109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2.548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2517D4E9-ECC4-491C-91EC-48C5669A25BE}" emma:medium="tactile" emma:mode="ink">
          <msink:context xmlns:msink="http://schemas.microsoft.com/ink/2010/main" type="inkDrawing" rotatedBoundingBox="16377,13326 18652,13348 18650,13459 16376,13436" semanticType="strikethrough" shapeName="Other">
            <msink:sourceLink direction="with" ref="{FFC8C44F-D84A-48F1-ACE6-095CD0230ECE}"/>
          </msink:context>
        </emma:interpretation>
      </emma:emma>
    </inkml:annotationXML>
    <inkml:trace contextRef="#ctx0" brushRef="#br0">0 99 0,'0'-38'79,"38"38"-64,-1 0 32,1 0-31,0 0-1,0 0 1,38 0 0,76 0-1,37 0-15,-37 0 16,-38 0-1,-1 0 1,-37 0 0,-38 0-16,0 0 15,0-38 1,0 38 203,0 0-188,0 0-31,-1 0 16,1 0-1,38 0 1,-38 0-1,0 0-15,38 0 16,-38 0 15,0 0-15,0 0-16,-1 0 31,1 0 16,-38 38-47,38-38 16,0 0-1,0 0 17,0 0-1,0 0 47,0 0-31,0 0-16,0 38-15,0 0 15,0-38-15,-1 0 30,1 0 1,0 0 0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1741767-E280-4C9B-996F-9762DE745CAF}" type="datetimeFigureOut">
              <a:rPr lang="en-US"/>
              <a:pPr>
                <a:defRPr/>
              </a:pPr>
              <a:t>8/17/2016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92DDD5-9B88-4ED1-9AEC-645613768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21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0E6C09-8895-429B-A797-36265FC2D1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08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85F7-F5D0-4038-B305-52E8EBC05A1C}" type="datetime1">
              <a:rPr lang="en-US"/>
              <a:pPr>
                <a:defRPr/>
              </a:pPr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ADFFE-C556-4D1A-ABEF-8DB33FE3F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BE098-4515-40EA-AF55-00B36E1570CF}" type="datetime1">
              <a:rPr lang="en-US"/>
              <a:pPr>
                <a:defRPr/>
              </a:pPr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B79D4-5D49-4E40-8494-1088112DB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5A8A1-61C4-4963-8F1A-F1CBCB859B6E}" type="datetime1">
              <a:rPr lang="en-US"/>
              <a:pPr>
                <a:defRPr/>
              </a:pPr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A38B4-52AA-47B7-B6D5-475AE2FC4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B8A69-03EF-40E9-80F8-2617E2DA083B}" type="datetime1">
              <a:rPr lang="en-US"/>
              <a:pPr>
                <a:defRPr/>
              </a:pPr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1891-0CEC-44D8-B221-D5FCB52AB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32115-EE79-458C-A74E-3B708BFF5A56}" type="datetime1">
              <a:rPr lang="en-US"/>
              <a:pPr>
                <a:defRPr/>
              </a:pPr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FDFF8-2F48-4F72-80D3-91B5CB74F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81E1C-8438-4476-99B8-FA8E46C8FE1F}" type="datetime1">
              <a:rPr lang="en-US"/>
              <a:pPr>
                <a:defRPr/>
              </a:pPr>
              <a:t>8/17/2016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B5FFF-260D-4AA6-B4CB-F88F5496C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6D626-7578-404D-9BC1-BC7F6C945E6A}" type="datetime1">
              <a:rPr lang="en-US"/>
              <a:pPr>
                <a:defRPr/>
              </a:pPr>
              <a:t>8/17/2016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0770E-8F34-453F-ADBC-F5BA9F978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B2731-8ED0-4235-9AE0-634BEA8A1DFB}" type="datetime1">
              <a:rPr lang="en-US"/>
              <a:pPr>
                <a:defRPr/>
              </a:pPr>
              <a:t>8/17/2016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FFA79-1448-47EE-B664-DCE13D4E6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7BDB8-B1E9-404F-9729-E93A590C9588}" type="datetime1">
              <a:rPr lang="en-US"/>
              <a:pPr>
                <a:defRPr/>
              </a:pPr>
              <a:t>8/17/2016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12F54-4119-429D-8727-B5A1671FA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92939-105B-414E-A3D3-E129535D695D}" type="datetime1">
              <a:rPr lang="en-US"/>
              <a:pPr>
                <a:defRPr/>
              </a:pPr>
              <a:t>8/17/2016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BF447-6939-4FEA-A3DA-32A75B1BE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E267B-FA40-499C-8859-364F7E2142E1}" type="datetime1">
              <a:rPr lang="en-US"/>
              <a:pPr>
                <a:defRPr/>
              </a:pPr>
              <a:t>8/17/2016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58F4E-53C8-443C-97E1-98331CE12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D9D83A-522F-4E48-99D4-481FD92C9BC6}" type="datetime1">
              <a:rPr lang="en-US"/>
              <a:pPr>
                <a:defRPr/>
              </a:pPr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AC756-D809-4B51-8D37-7C84B1F9B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6.emf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" Type="http://schemas.openxmlformats.org/officeDocument/2006/relationships/image" Target="../media/image1.jpg"/><Relationship Id="rId21" Type="http://schemas.openxmlformats.org/officeDocument/2006/relationships/image" Target="../media/image10.emf"/><Relationship Id="rId7" Type="http://schemas.openxmlformats.org/officeDocument/2006/relationships/image" Target="../media/image3.emf"/><Relationship Id="rId12" Type="http://schemas.openxmlformats.org/officeDocument/2006/relationships/customXml" Target="../ink/ink5.xml"/><Relationship Id="rId17" Type="http://schemas.openxmlformats.org/officeDocument/2006/relationships/image" Target="../media/image8.emf"/><Relationship Id="rId25" Type="http://schemas.openxmlformats.org/officeDocument/2006/relationships/image" Target="../media/image12.emf"/><Relationship Id="rId33" Type="http://schemas.openxmlformats.org/officeDocument/2006/relationships/image" Target="../media/image16.emf"/><Relationship Id="rId2" Type="http://schemas.openxmlformats.org/officeDocument/2006/relationships/notesSlide" Target="../notesSlides/notesSlide1.xml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29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11" Type="http://schemas.openxmlformats.org/officeDocument/2006/relationships/image" Target="../media/image5.emf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23" Type="http://schemas.openxmlformats.org/officeDocument/2006/relationships/image" Target="../media/image11.emf"/><Relationship Id="rId28" Type="http://schemas.openxmlformats.org/officeDocument/2006/relationships/customXml" Target="../ink/ink13.xml"/><Relationship Id="rId10" Type="http://schemas.openxmlformats.org/officeDocument/2006/relationships/customXml" Target="../ink/ink4.xml"/><Relationship Id="rId19" Type="http://schemas.openxmlformats.org/officeDocument/2006/relationships/image" Target="../media/image9.emf"/><Relationship Id="rId31" Type="http://schemas.openxmlformats.org/officeDocument/2006/relationships/image" Target="../media/image15.emf"/><Relationship Id="rId4" Type="http://schemas.openxmlformats.org/officeDocument/2006/relationships/customXml" Target="../ink/ink1.xml"/><Relationship Id="rId9" Type="http://schemas.openxmlformats.org/officeDocument/2006/relationships/image" Target="../media/image4.emf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3.emf"/><Relationship Id="rId30" Type="http://schemas.openxmlformats.org/officeDocument/2006/relationships/customXml" Target="../ink/ink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55575" y="25400"/>
            <a:ext cx="8988425" cy="3575050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Ron D. Hays (drhays@ucla.edu)</a:t>
            </a:r>
            <a:br>
              <a:rPr lang="en-US" dirty="0">
                <a:latin typeface="Comic Sans MS" pitchFamily="66" charset="0"/>
              </a:rPr>
            </a:br>
            <a:r>
              <a:rPr lang="en-US" dirty="0"/>
              <a:t>August 19, 2016</a:t>
            </a:r>
            <a:br>
              <a:rPr lang="en-US" dirty="0"/>
            </a:br>
            <a:r>
              <a:rPr lang="en-US" sz="1400" dirty="0" err="1">
                <a:latin typeface="Comic Sans MS" pitchFamily="66" charset="0"/>
              </a:rPr>
              <a:t>Powerpoint</a:t>
            </a:r>
            <a:r>
              <a:rPr lang="en-US" sz="1400" dirty="0">
                <a:latin typeface="Comic Sans MS" pitchFamily="66" charset="0"/>
              </a:rPr>
              <a:t> file posted at:</a:t>
            </a:r>
            <a:br>
              <a:rPr lang="en-US" sz="1400" dirty="0">
                <a:latin typeface="Comic Sans MS" pitchFamily="66" charset="0"/>
              </a:rPr>
            </a:br>
            <a:r>
              <a:rPr lang="en-US" sz="1400" dirty="0">
                <a:latin typeface="Comic Sans MS" pitchFamily="66" charset="0"/>
              </a:rPr>
              <a:t>http://gim.med.ucla.edu/FacultyPages/Hays/</a:t>
            </a:r>
            <a:br>
              <a:rPr lang="en-US" sz="1400" dirty="0">
                <a:latin typeface="Comic Sans MS" pitchFamily="66" charset="0"/>
              </a:rPr>
            </a:br>
            <a:endParaRPr lang="en-US" sz="14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8229600" cy="3276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15363" name="AutoShape 2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155575" y="-6175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4" name="AutoShape 4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307975" y="-4651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5" name="AutoShape 6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460375" y="-3127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2743200"/>
            <a:ext cx="5080000" cy="36322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5497093" y="5059204"/>
              <a:ext cx="1548360" cy="70668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85213" y="5047324"/>
                <a:ext cx="1572120" cy="73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k 7"/>
              <p14:cNvContentPartPr/>
              <p14:nvPr/>
            </p14:nvContentPartPr>
            <p14:xfrm>
              <a:off x="434773" y="761524"/>
              <a:ext cx="4055760" cy="306036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2893" y="749644"/>
                <a:ext cx="4079520" cy="308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k 8"/>
              <p14:cNvContentPartPr/>
              <p14:nvPr/>
            </p14:nvContentPartPr>
            <p14:xfrm>
              <a:off x="3357253" y="3541804"/>
              <a:ext cx="273240" cy="30708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45373" y="3529924"/>
                <a:ext cx="297000" cy="33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5" name="Ink 24"/>
              <p14:cNvContentPartPr/>
              <p14:nvPr/>
            </p14:nvContentPartPr>
            <p14:xfrm>
              <a:off x="5710933" y="4471684"/>
              <a:ext cx="1249920" cy="43704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699053" y="4459804"/>
                <a:ext cx="127368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7" name="Ink 26"/>
              <p14:cNvContentPartPr/>
              <p14:nvPr/>
            </p14:nvContentPartPr>
            <p14:xfrm>
              <a:off x="5841253" y="4585804"/>
              <a:ext cx="1119600" cy="437040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829373" y="4573924"/>
                <a:ext cx="114336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9" name="Ink 28"/>
              <p14:cNvContentPartPr/>
              <p14:nvPr/>
            </p14:nvContentPartPr>
            <p14:xfrm>
              <a:off x="5868613" y="4544764"/>
              <a:ext cx="1010160" cy="42336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856733" y="4532884"/>
                <a:ext cx="1033920" cy="44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5362" name="Ink 15361"/>
              <p14:cNvContentPartPr/>
              <p14:nvPr/>
            </p14:nvContentPartPr>
            <p14:xfrm>
              <a:off x="5854933" y="4523164"/>
              <a:ext cx="1036440" cy="103680"/>
            </p14:xfrm>
          </p:contentPart>
        </mc:Choice>
        <mc:Fallback xmlns="">
          <p:pic>
            <p:nvPicPr>
              <p:cNvPr id="15362" name="Ink 1536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843053" y="4511284"/>
                <a:ext cx="10602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5367" name="Ink 15366"/>
              <p14:cNvContentPartPr/>
              <p14:nvPr/>
            </p14:nvContentPartPr>
            <p14:xfrm>
              <a:off x="5800213" y="4694884"/>
              <a:ext cx="1010520" cy="28080"/>
            </p14:xfrm>
          </p:contentPart>
        </mc:Choice>
        <mc:Fallback xmlns="">
          <p:pic>
            <p:nvPicPr>
              <p:cNvPr id="15367" name="Ink 1536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788333" y="4683004"/>
                <a:ext cx="103428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5369" name="Ink 15368"/>
              <p14:cNvContentPartPr/>
              <p14:nvPr/>
            </p14:nvContentPartPr>
            <p14:xfrm>
              <a:off x="5895973" y="4795684"/>
              <a:ext cx="819000" cy="50040"/>
            </p14:xfrm>
          </p:contentPart>
        </mc:Choice>
        <mc:Fallback xmlns="">
          <p:pic>
            <p:nvPicPr>
              <p:cNvPr id="15369" name="Ink 1536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884093" y="4783804"/>
                <a:ext cx="842760" cy="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5371" name="Ink 15370"/>
              <p14:cNvContentPartPr/>
              <p14:nvPr/>
            </p14:nvContentPartPr>
            <p14:xfrm>
              <a:off x="5813893" y="4557364"/>
              <a:ext cx="1175040" cy="110520"/>
            </p14:xfrm>
          </p:contentPart>
        </mc:Choice>
        <mc:Fallback xmlns="">
          <p:pic>
            <p:nvPicPr>
              <p:cNvPr id="15371" name="Ink 1537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802013" y="4545484"/>
                <a:ext cx="1198800" cy="13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5373" name="Ink 15372"/>
              <p14:cNvContentPartPr/>
              <p14:nvPr/>
            </p14:nvContentPartPr>
            <p14:xfrm>
              <a:off x="5813893" y="4558084"/>
              <a:ext cx="164880" cy="28080"/>
            </p14:xfrm>
          </p:contentPart>
        </mc:Choice>
        <mc:Fallback xmlns="">
          <p:pic>
            <p:nvPicPr>
              <p:cNvPr id="15373" name="Ink 1537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802013" y="4546204"/>
                <a:ext cx="18864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5375" name="Ink 15374"/>
              <p14:cNvContentPartPr/>
              <p14:nvPr/>
            </p14:nvContentPartPr>
            <p14:xfrm>
              <a:off x="5827573" y="4557364"/>
              <a:ext cx="160560" cy="15120"/>
            </p14:xfrm>
          </p:contentPart>
        </mc:Choice>
        <mc:Fallback xmlns="">
          <p:pic>
            <p:nvPicPr>
              <p:cNvPr id="15375" name="Ink 1537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815693" y="4545484"/>
                <a:ext cx="18432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5377" name="Ink 15376"/>
              <p14:cNvContentPartPr/>
              <p14:nvPr/>
            </p14:nvContentPartPr>
            <p14:xfrm>
              <a:off x="5691133" y="4570684"/>
              <a:ext cx="109440" cy="42480"/>
            </p14:xfrm>
          </p:contentPart>
        </mc:Choice>
        <mc:Fallback xmlns="">
          <p:pic>
            <p:nvPicPr>
              <p:cNvPr id="15377" name="Ink 1537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679253" y="4558804"/>
                <a:ext cx="133200" cy="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5386" name="Ink 15385"/>
              <p14:cNvContentPartPr/>
              <p14:nvPr/>
            </p14:nvContentPartPr>
            <p14:xfrm>
              <a:off x="5800213" y="4626484"/>
              <a:ext cx="983160" cy="273600"/>
            </p14:xfrm>
          </p:contentPart>
        </mc:Choice>
        <mc:Fallback xmlns="">
          <p:pic>
            <p:nvPicPr>
              <p:cNvPr id="15386" name="Ink 15385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788333" y="4614604"/>
                <a:ext cx="1006920" cy="29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5389" name="Ink 15388"/>
              <p14:cNvContentPartPr/>
              <p14:nvPr/>
            </p14:nvContentPartPr>
            <p14:xfrm>
              <a:off x="5827573" y="4567804"/>
              <a:ext cx="1064880" cy="28080"/>
            </p14:xfrm>
          </p:contentPart>
        </mc:Choice>
        <mc:Fallback xmlns="">
          <p:pic>
            <p:nvPicPr>
              <p:cNvPr id="15389" name="Ink 15388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815693" y="4555924"/>
                <a:ext cx="1088640" cy="51840"/>
              </a:xfrm>
              <a:prstGeom prst="rect">
                <a:avLst/>
              </a:prstGeom>
            </p:spPr>
          </p:pic>
        </mc:Fallback>
      </mc:AlternateContent>
      <p:sp>
        <p:nvSpPr>
          <p:cNvPr id="15390" name="TextBox 15389"/>
          <p:cNvSpPr txBox="1"/>
          <p:nvPr/>
        </p:nvSpPr>
        <p:spPr>
          <a:xfrm>
            <a:off x="5675416" y="4400892"/>
            <a:ext cx="99418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Health </a:t>
            </a:r>
          </a:p>
          <a:p>
            <a:r>
              <a:rPr lang="en-US" sz="1400" b="1" dirty="0">
                <a:latin typeface="Comic Sans MS" panose="030F0702030302020204" pitchFamily="66" charset="0"/>
              </a:rPr>
              <a:t>Services </a:t>
            </a:r>
          </a:p>
          <a:p>
            <a:r>
              <a:rPr lang="en-US" sz="1400" b="1" dirty="0">
                <a:latin typeface="Comic Sans MS" panose="030F0702030302020204" pitchFamily="66" charset="0"/>
              </a:rPr>
              <a:t>Research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Positions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UCLA Department of Medicine</a:t>
            </a:r>
          </a:p>
          <a:p>
            <a:r>
              <a:rPr lang="en-US" dirty="0"/>
              <a:t>UCLA Department of Health Services </a:t>
            </a:r>
          </a:p>
          <a:p>
            <a:r>
              <a:rPr lang="en-US" dirty="0"/>
              <a:t>RAND, Adjunct Researcher </a:t>
            </a:r>
          </a:p>
          <a:p>
            <a:pPr lvl="1"/>
            <a:r>
              <a:rPr lang="en-US" dirty="0" err="1"/>
              <a:t>Pardee</a:t>
            </a:r>
            <a:r>
              <a:rPr lang="en-US" dirty="0"/>
              <a:t> RAND Graduate School Faculty</a:t>
            </a:r>
          </a:p>
          <a:p>
            <a:r>
              <a:rPr lang="en-US" dirty="0"/>
              <a:t>NCI Consultant</a:t>
            </a:r>
          </a:p>
          <a:p>
            <a:r>
              <a:rPr lang="en-US" dirty="0"/>
              <a:t>FDA Consultant</a:t>
            </a:r>
          </a:p>
          <a:p>
            <a:pPr lvl="1"/>
            <a:r>
              <a:rPr lang="en-US" dirty="0"/>
              <a:t>Formerly Staff Fellow/Medical Officer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3852F-3905-40BD-92CD-405BB8FE90EB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PROs</a:t>
            </a:r>
          </a:p>
        </p:txBody>
      </p:sp>
      <p:sp>
        <p:nvSpPr>
          <p:cNvPr id="18434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5257800" cy="639762"/>
          </a:xfrm>
        </p:spPr>
        <p:txBody>
          <a:bodyPr/>
          <a:lstStyle/>
          <a:p>
            <a:r>
              <a:rPr lang="en-US" sz="2800"/>
              <a:t>Patient-Reported Outcomes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2"/>
          </p:nvPr>
        </p:nvSpPr>
        <p:spPr>
          <a:xfrm>
            <a:off x="228600" y="2174875"/>
            <a:ext cx="4648200" cy="3951288"/>
          </a:xfrm>
        </p:spPr>
        <p:txBody>
          <a:bodyPr/>
          <a:lstStyle/>
          <a:p>
            <a:endParaRPr lang="en-US" sz="2800"/>
          </a:p>
          <a:p>
            <a:r>
              <a:rPr lang="en-US" sz="2800"/>
              <a:t>Patient evaluations of care</a:t>
            </a:r>
          </a:p>
          <a:p>
            <a:endParaRPr lang="en-US" sz="2800"/>
          </a:p>
          <a:p>
            <a:r>
              <a:rPr lang="en-US" sz="2800"/>
              <a:t>Health-related quality of life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DA5C78-C7C9-4C99-9FD1-D3FF45AAE170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18437" name="Picture 4" descr="C:\Users\drhays\AppData\Local\Microsoft\Windows\Temporary Internet Files\Content.IE5\WN8AKIH2\MC900090371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724400" y="1905000"/>
            <a:ext cx="3060700" cy="31464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Consumer Assessment of Healthcare Providers and Systems (CAHPS®)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Hays, R</a:t>
            </a:r>
            <a:r>
              <a:rPr lang="en-US" dirty="0"/>
              <a:t>. </a:t>
            </a:r>
            <a:r>
              <a:rPr lang="en-US" b="1" dirty="0"/>
              <a:t>D</a:t>
            </a:r>
            <a:r>
              <a:rPr lang="en-US" dirty="0"/>
              <a:t>., Chawla, N., Kent, E. E., &amp; Arora, N. K. (</a:t>
            </a:r>
            <a:r>
              <a:rPr lang="en-US" dirty="0" err="1"/>
              <a:t>epub</a:t>
            </a:r>
            <a:r>
              <a:rPr lang="en-US" dirty="0"/>
              <a:t> 2016).  Measurement equivalence of the Consumer Assessment of Healthcare Providers and Systems (CAHPS®) Medicare Survey Items between Non-Hispanic Whites and Asians.  </a:t>
            </a:r>
            <a:r>
              <a:rPr lang="en-US" u="sng" dirty="0"/>
              <a:t>Quality of Life Research</a:t>
            </a:r>
            <a:r>
              <a:rPr lang="en-US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Martino, S. C., Elliott. M. N., </a:t>
            </a:r>
            <a:r>
              <a:rPr lang="en-US" dirty="0" err="1"/>
              <a:t>Hambarsoomain</a:t>
            </a:r>
            <a:r>
              <a:rPr lang="en-US" dirty="0"/>
              <a:t>, K., </a:t>
            </a:r>
            <a:r>
              <a:rPr lang="en-US" dirty="0" err="1"/>
              <a:t>Weech</a:t>
            </a:r>
            <a:r>
              <a:rPr lang="en-US" dirty="0"/>
              <a:t>-Maldonado, R., </a:t>
            </a:r>
            <a:r>
              <a:rPr lang="en-US" dirty="0" err="1"/>
              <a:t>Gaillot</a:t>
            </a:r>
            <a:r>
              <a:rPr lang="en-US" dirty="0"/>
              <a:t>, S., </a:t>
            </a:r>
            <a:r>
              <a:rPr lang="en-US" dirty="0" err="1"/>
              <a:t>Haffer</a:t>
            </a:r>
            <a:r>
              <a:rPr lang="en-US" dirty="0"/>
              <a:t>, S. C., &amp; </a:t>
            </a:r>
            <a:r>
              <a:rPr lang="en-US" b="1" dirty="0"/>
              <a:t>Hays, R. D.</a:t>
            </a:r>
            <a:r>
              <a:rPr lang="en-US" dirty="0"/>
              <a:t>  (2016).  Racial/ethnic disparities in Medicare beneficiaries’ care coordination experiences.  </a:t>
            </a:r>
            <a:r>
              <a:rPr lang="en-US" u="sng" dirty="0"/>
              <a:t>Medical Care</a:t>
            </a:r>
            <a:r>
              <a:rPr lang="en-US" dirty="0"/>
              <a:t>., 54 (8), 765-771.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F9820-1216-4E29-AB1C-C831A139C76F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86800" cy="11430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/>
              <a:t>Patient-Reported Outcomes Information </a:t>
            </a:r>
            <a:br>
              <a:rPr lang="en-US" dirty="0"/>
            </a:br>
            <a:r>
              <a:rPr lang="en-US" dirty="0"/>
              <a:t>Measurement System (PROMIS®)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 rtlCol="0">
            <a:normAutofit fontScale="92500" lnSpcReduction="20000"/>
          </a:bodyPr>
          <a:lstStyle/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Hays, R. D</a:t>
            </a:r>
            <a:r>
              <a:rPr lang="en-US" dirty="0"/>
              <a:t>., Spritzer, K. L., Thompson, W. W., &amp; </a:t>
            </a:r>
            <a:r>
              <a:rPr lang="en-US" dirty="0" err="1"/>
              <a:t>Cella</a:t>
            </a:r>
            <a:r>
              <a:rPr lang="en-US" dirty="0"/>
              <a:t>, D.  (2015). U.S. general population estimate for “excellent” to “poor” self-rated health item. </a:t>
            </a:r>
            <a:r>
              <a:rPr lang="en-US" u="sng" dirty="0"/>
              <a:t>Journal of General Internal Medicine</a:t>
            </a:r>
            <a:r>
              <a:rPr lang="en-US" dirty="0"/>
              <a:t>. 30 (10), 1511-6. 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Hays, R. D</a:t>
            </a:r>
            <a:r>
              <a:rPr lang="en-US" dirty="0"/>
              <a:t>., </a:t>
            </a:r>
            <a:r>
              <a:rPr lang="en-US" dirty="0" err="1"/>
              <a:t>Revicki</a:t>
            </a:r>
            <a:r>
              <a:rPr lang="en-US" dirty="0"/>
              <a:t>, D. A., </a:t>
            </a:r>
            <a:r>
              <a:rPr lang="en-US" dirty="0" err="1"/>
              <a:t>Feeny</a:t>
            </a:r>
            <a:r>
              <a:rPr lang="en-US" dirty="0"/>
              <a:t>, D., </a:t>
            </a:r>
            <a:r>
              <a:rPr lang="en-US" dirty="0" err="1"/>
              <a:t>Fayers</a:t>
            </a:r>
            <a:r>
              <a:rPr lang="en-US" dirty="0"/>
              <a:t>, P., Spritzer, K. L., &amp; </a:t>
            </a:r>
            <a:r>
              <a:rPr lang="en-US" dirty="0" err="1"/>
              <a:t>Cella</a:t>
            </a:r>
            <a:r>
              <a:rPr lang="en-US" dirty="0"/>
              <a:t>, D.  (2016 </a:t>
            </a:r>
            <a:r>
              <a:rPr lang="en-US" dirty="0" err="1"/>
              <a:t>epub</a:t>
            </a:r>
            <a:r>
              <a:rPr lang="en-US" dirty="0"/>
              <a:t>).  Using linear equating to MAP PROMIS global health items and the PROMIS-29 V. 2 Profile measure to the Health Utilities Index—Mark 3.  </a:t>
            </a:r>
            <a:r>
              <a:rPr lang="en-US" u="sng" dirty="0" err="1"/>
              <a:t>Pharmacoeconomics</a:t>
            </a:r>
            <a:r>
              <a:rPr lang="en-US" dirty="0"/>
              <a:t>.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5E6A5-084F-4173-B512-1E410324CCA7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Health-Related Behavior </a:t>
            </a:r>
          </a:p>
        </p:txBody>
      </p:sp>
      <p:sp>
        <p:nvSpPr>
          <p:cNvPr id="2150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Positive 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/>
              <a:t>Exercise </a:t>
            </a:r>
          </a:p>
          <a:p>
            <a:pPr lvl="1"/>
            <a:r>
              <a:rPr lang="en-US"/>
              <a:t>Medication adherence</a:t>
            </a:r>
          </a:p>
          <a:p>
            <a:pPr marL="0" indent="0">
              <a:buFont typeface="Arial" charset="0"/>
              <a:buNone/>
            </a:pPr>
            <a:r>
              <a:rPr lang="en-US" b="1"/>
              <a:t>Negative</a:t>
            </a:r>
            <a:r>
              <a:rPr lang="en-US"/>
              <a:t> </a:t>
            </a:r>
          </a:p>
          <a:p>
            <a:pPr lvl="1"/>
            <a:r>
              <a:rPr lang="en-US"/>
              <a:t>Alcohol use</a:t>
            </a:r>
          </a:p>
          <a:p>
            <a:pPr lvl="1"/>
            <a:r>
              <a:rPr lang="en-US"/>
              <a:t>Drug use</a:t>
            </a:r>
          </a:p>
          <a:p>
            <a:pPr lvl="1"/>
            <a:r>
              <a:rPr lang="en-US"/>
              <a:t>Smoking</a:t>
            </a:r>
          </a:p>
          <a:p>
            <a:pPr marL="0" indent="0">
              <a:buFont typeface="Arial" charset="0"/>
              <a:buNone/>
            </a:pPr>
            <a:endParaRPr lang="en-US"/>
          </a:p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FCC17C-391B-401D-8089-32BC178A22BE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21509" name="Picture 2" descr="C:\Users\drhays\AppData\Local\Microsoft\Windows\Temporary Internet Files\Content.IE5\YZ5LETMI\MP900341786[1]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837113" y="2846388"/>
            <a:ext cx="3657600" cy="260826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0855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b="1" dirty="0"/>
              <a:t>Hays, R. D</a:t>
            </a:r>
            <a:r>
              <a:rPr lang="en-US" sz="3400" dirty="0"/>
              <a:t>., Smith, A. W., Reeve, B. B., Spritzer, K. L., Marcus, S. E., &amp; </a:t>
            </a:r>
            <a:r>
              <a:rPr lang="en-US" sz="3400" dirty="0" err="1"/>
              <a:t>Clauser</a:t>
            </a:r>
            <a:r>
              <a:rPr lang="en-US" sz="3400" dirty="0"/>
              <a:t>, S. B.  (2008). Cigarette smoking and health-related quality of life in Medicare beneficiaries.  </a:t>
            </a:r>
            <a:r>
              <a:rPr lang="en-US" sz="3400" u="sng" dirty="0"/>
              <a:t>Health Care Financing Review</a:t>
            </a:r>
            <a:r>
              <a:rPr lang="en-US" sz="3400" dirty="0"/>
              <a:t>, 29 (4), 57-68.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400" dirty="0"/>
          </a:p>
          <a:p>
            <a:pPr lvl="0"/>
            <a:r>
              <a:rPr lang="en-US" sz="3400" dirty="0"/>
              <a:t>Fung, C. H., Martin, J.L., </a:t>
            </a:r>
            <a:r>
              <a:rPr lang="en-US" sz="3400" b="1" dirty="0"/>
              <a:t>Hays, R. D</a:t>
            </a:r>
            <a:r>
              <a:rPr lang="en-US" sz="3400" dirty="0"/>
              <a:t>., et al.  (2015).  Development of the usability of sleep apnea equipment—positive airway pressure (USE-PAP) questionnaire.  </a:t>
            </a:r>
            <a:r>
              <a:rPr lang="en-US" sz="3400" u="sng" dirty="0"/>
              <a:t>Sleep Medicine</a:t>
            </a:r>
            <a:r>
              <a:rPr lang="en-US" sz="3400" dirty="0"/>
              <a:t>. 16(5), 645-51. </a:t>
            </a:r>
          </a:p>
          <a:p>
            <a:pPr lvl="0"/>
            <a:endParaRPr lang="en-US" sz="3400" dirty="0"/>
          </a:p>
          <a:p>
            <a:pPr lvl="0"/>
            <a:r>
              <a:rPr lang="en-US" sz="3400" dirty="0" err="1"/>
              <a:t>Fongwa</a:t>
            </a:r>
            <a:r>
              <a:rPr lang="en-US" sz="3400" dirty="0"/>
              <a:t>, M. N., </a:t>
            </a:r>
            <a:r>
              <a:rPr lang="en-US" sz="3400" dirty="0" err="1"/>
              <a:t>Nandy</a:t>
            </a:r>
            <a:r>
              <a:rPr lang="en-US" sz="3400" dirty="0"/>
              <a:t>, K., Yang, Q., &amp; </a:t>
            </a:r>
            <a:r>
              <a:rPr lang="en-US" sz="3400" b="1" dirty="0"/>
              <a:t>Hays, R. D</a:t>
            </a:r>
            <a:r>
              <a:rPr lang="en-US" sz="3400" dirty="0"/>
              <a:t>.  (2015).  The Facilitators of and barriers to Adherence to Hypertension Treatment Scale (FATS). </a:t>
            </a:r>
            <a:r>
              <a:rPr lang="en-US" sz="3400" u="sng" dirty="0"/>
              <a:t>Journal of Cardiovascular Nursing</a:t>
            </a:r>
            <a:r>
              <a:rPr lang="en-US" sz="3400" dirty="0"/>
              <a:t>, </a:t>
            </a:r>
            <a:r>
              <a:rPr lang="en-US" sz="3400" u="sng" dirty="0"/>
              <a:t>30</a:t>
            </a:r>
            <a:r>
              <a:rPr lang="en-US" sz="3400" dirty="0"/>
              <a:t>, 484-490.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D6DF4E-6AD6-4A79-BD31-E27240AC9C0B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Teaching 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dirty="0"/>
              <a:t>HPM 214: Measurement of Effectiveness and Outcomes in Health Care </a:t>
            </a:r>
          </a:p>
          <a:p>
            <a:r>
              <a:rPr lang="en-US" dirty="0"/>
              <a:t>HPM 216: Making the Business Case for Quality</a:t>
            </a:r>
          </a:p>
          <a:p>
            <a:r>
              <a:rPr lang="en-US" dirty="0"/>
              <a:t>HS 265: Challenges in Clinical Health Services Research </a:t>
            </a:r>
          </a:p>
          <a:p>
            <a:r>
              <a:rPr lang="en-US" dirty="0"/>
              <a:t>M218: Questionnaire Design and Administration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D3715-867E-4872-8DE9-00428A3C6C33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D2A2E-D70A-48D3-B9E8-8CAC0738F97D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143000"/>
            <a:ext cx="6096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505</Words>
  <Application>Microsoft Office PowerPoint</Application>
  <PresentationFormat>On-screen Show (4:3)</PresentationFormat>
  <Paragraphs>62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Office Theme</vt:lpstr>
      <vt:lpstr>Ron D. Hays (drhays@ucla.edu) August 19, 2016 Powerpoint file posted at: http://gim.med.ucla.edu/FacultyPages/Hays/ </vt:lpstr>
      <vt:lpstr>Current Positions</vt:lpstr>
      <vt:lpstr>PROs</vt:lpstr>
      <vt:lpstr>Consumer Assessment of Healthcare Providers and Systems (CAHPS®) </vt:lpstr>
      <vt:lpstr>Patient-Reported Outcomes Information  Measurement System (PROMIS®) </vt:lpstr>
      <vt:lpstr>Health-Related Behavior </vt:lpstr>
      <vt:lpstr>Behavior </vt:lpstr>
      <vt:lpstr>Teaching </vt:lpstr>
      <vt:lpstr>Thank you</vt:lpstr>
    </vt:vector>
  </TitlesOfParts>
  <Company>UCLA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Survival Tips</dc:title>
  <dc:creator>Dr. Ron D. Hays</dc:creator>
  <cp:lastModifiedBy>Ron Hays</cp:lastModifiedBy>
  <cp:revision>62</cp:revision>
  <cp:lastPrinted>2011-06-23T15:38:18Z</cp:lastPrinted>
  <dcterms:created xsi:type="dcterms:W3CDTF">2011-06-22T19:25:25Z</dcterms:created>
  <dcterms:modified xsi:type="dcterms:W3CDTF">2016-08-17T16:35:55Z</dcterms:modified>
</cp:coreProperties>
</file>