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1" r:id="rId3"/>
    <p:sldId id="269" r:id="rId4"/>
    <p:sldId id="263" r:id="rId5"/>
    <p:sldId id="264" r:id="rId6"/>
    <p:sldId id="265" r:id="rId7"/>
    <p:sldId id="267" r:id="rId8"/>
    <p:sldId id="266" r:id="rId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>
      <p:cViewPr varScale="1">
        <p:scale>
          <a:sx n="76" d="100"/>
          <a:sy n="76" d="100"/>
        </p:scale>
        <p:origin x="90" y="5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FDFCD63-E314-435B-86D1-50E6A30AAB62}" type="datetimeFigureOut">
              <a:rPr lang="en-US"/>
              <a:pPr>
                <a:defRPr/>
              </a:pPr>
              <a:t>7/26/2017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83FBBD3-E99D-45AB-BC35-2B81E90FF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155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3:16.29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64328AA-8610-46E8-9FB2-5AEAFE39E73D}" emma:medium="tactile" emma:mode="ink">
          <msink:context xmlns:msink="http://schemas.microsoft.com/ink/2010/main" type="inkDrawing" rotatedBoundingBox="1878,224 14297,3341 12367,11031 -51,7914" shapeName="Other"/>
        </emma:interpretation>
      </emma:emma>
    </inkml:annotationXML>
    <inkml:trace contextRef="#ctx0" brushRef="#br0">11265 8500 0,'-38'0'16,"0"0"93,0 0-93,0 0 0,-38 0-1,38 0 17,1-38-17,-1 38 1,-38-38-16,38 38 15,0-38 1,-38 38 0,38 0 15,0-76-31,0 76 16,1-38-1,-1 0 1,0 38-1,0 0 1,0 0 15,0 0-15,0 0 250,-38 0-251,-37 0 1,-1 0-1,38 0 1,0 0 0,-38 0-16,39 0 15,-39-38 1,-38 38 0,1 0-1,-115-38 1,1 0-16,-1 38 15,1-37 1,0-1 0,75 0-1,1-38-15,-1 38 16,38 0 0,1 38-1,75-38 1,38 38-1,0 0-15,-38-38 266,0 38-235,1-38-15,-1 0 0,-76 1-16,1-1 15,-115-38 1,-113-38-1,0 38 1,-38 0 0,76 1-16,37 37 15,-37-76 1,38-38 0,113 77-1,39 37-15,-39-38 16,114 38-1,39 38 1,-1 0 0,-38-76 218,-38 38-218,76 0-1,-38-38 1,38 1-16,-37-1 16,-1 0-1,0-76 1,-114 39-1,77 75-15,-39-38 16,38-38 0,38 76-1,-37-38 1,37-37 0,38 113-16,0-76 15,0 76 1,0-76 234,-38 76-235,76-38 1,-37 38 0,-1-76-16,-38 0 31,76 1-15,-114-77-1,-38-38 1,39 39-16,-77-1 15,39 1 1,113 75 0,-38 38-1,76-38-15,-76 0 250,76 38-234,0-38 0,0 39-16,0-1 15,0 0 1,0-76-1,0 0 1,0 0 0,0 1-16,0-39 15,0 38 1,0 1 0,0-1-1,0 76-15,0 0 16,0 0 234,-38-38-250,38 1 31,0 37 0,0-38-31,-38-38 16,0 38 0,0 0-1,38 39 1,0-77-1,0 76-15,0 0 16,0 0 0,0 0-1,-38-38 204,38 38-188,0 1-15,0-39 0,0 38-1,0 0-15,0-38 16,0 0-1,0 0 1,0 39 0,0-39-16,0 0 15,0 0 1,0 0 0,0 38-1,0-38 1,0 39 31,0-1 203,0 0-219,0 0-15,38 38-1,-38-38 1,0 0 15,0 0-15,0 0 31,38 0-16,-38 0 0,0 0 0,0 1-15,38-1 62,0 0-62,-38 0-16,0 0 47,38 38-32,0 0 16,-38-38 1,38 38-17,0 0 17,0 0-17,37 0 16,-37-38-31,0 38 16,0-38 0,38 38-1,0-38 1,0 38-16,37 0 16,-37 0-1,0-38 1,-38 38-1,0 0-15,38 0 16,-38 0 15,37 0-15,-37 0 0,0 0-16,38 0 15,-38 0 1,0-38-1,0 38 1,38 0-16,-1 0 16,1 0-1,38 0 1,-38 0 0,0 0-16,-1 0 15,39 0 1,0 0-1,0 0 1,227-37 0,0-1-16,0 38 15,-38 0 1,-75 0 0,-114 0-1,-76 0-15,-1 0 16,456 0-1,-455 0 267,0 0-251,38 0-15,-38 0-1,38 0 1,0 0-1,-1 0 1,77 0-16,-38 0 16,-1 0-1,39 0 1,-38 0 0,37 0-16,-37 0 15,38 0 1,-38 0-1,-39 0 1,39 0-16,-76 0 16,38 0-1,-38 0 1,38 0 0,-39 0-1,1 0-15,0 0 16,0 0-1,0 0 1,0 0 265,0 0-265,0 0-16,0 0 16,38 0-1,-1 0 1,1 0-1,0 0-15,0 0 16,38 0 0,37 0-1,-37 0 1,-76 0 0,0 0-16,0 0 15,0 0 1,0 0-1,37 113 32,-37-113 172,38 0-203,0 0-1,0 0 1,-38 0 0,37 0-1,1 0 1,-38 0-16,0 0 15,38 0 1,-38 38 0,38-38-1,-76 38 1,38-38 0,-1 0 15,-37 38 0,0 0-15,0 0 218,38-38-234,0 0 31,0 0-15,0 38 0,0-38 15,0 38 16,0-38-47,-38 38 15,0 0 17,38-38-17,-38 37 1,38-37 15,-38 38-15,0 0-1,0 0 1,0 0 31,38-38-32,-38 38 1,37 0 15,-37 0-15,0 0 15,0 0 16,0 0-16,0-1 1,0 1-1,0 0 0,0 0 16,0 0-31,0 0 15,0 0 16,0 0-16,0 0-15,0 0 15,0 0 0,0 0 0,0-1 1,0 1 14,0 0-14,0 0 15,0 0-47,0 0 46,0 0 1,-37-38-15,-1 38 14,0-38-14,0 0-1,0 0 16,0 0-16,0 0 0,0 0 16,0 0-16,0 38 1,0-38-1,1 0 16,-1 0-32,0 0 17,0 0-1,0 0-15,0 0-1,0 0 32,0 0-47,0 0 16,0 0-1,-37 0 1,37 0 0,0 0-1,0 0 1,0 0-1,0 0 1,0 0 0,0 0 15,0 0 0,0 0 16,0 0 219,-37 0-251,37 0 1,0 0-16,0 0 47,-38 0-32,38 0-15,-38 0 16,38 0 0,1 0-1,-1 0 1,0 0 0,0 0-16,0 0 15,0 0 1,-38 0-1,38 0 1,0 0 0,0 0-16,1 0 15,-1 0 1,0 0 15,0 0-31,0 0 16,0 0-1,-38 0 1,38 0 0,0 0-16,0 0 15,-37 0 17,37 0-17,0 0 1,-38 0-16,38 0 15,0 38 1,0-38 0,0 0-1,0 0 1,-37 0-16,37 0 16,0 38 15,0-1-16,0-37 1,0 38-16,0-38 16,0 0 15,0 38-15,0-38-16,0 38 15,1-38 1,-1 0-1,0 38 1,0-38 0,0 0-1,0 0 17,0 0-17,0 0 16,0 0-15,0 0 15,0 0 1,1-38-1,-1 0-31,0 38 265,0 0-249,0 0 15,0-38-15,-38 38 0,0 0-1,-37-38 1,-1 38-1,0 0 1,0 0-16,39-37 16,-1 37-1,0 0 1,0 0 0,-38 0-16,76 0 15,-37 0 1,37 0-1,-38 0 1,0 0-16,38 0 16,0 0-1,0 0 1,-37 0 15,37 0-15,0 0 15,0 0 219,0 0-234,0 0 15,0 0 0,0 0-15,0 0-1,0 0-15,0 0 16,-37 0 0,37 0-1,0 0 17,0 0-32,0 0 15,-38 0 1,0 0 15,38 0-15,-37 0-1,37 0 17,0 0-32,0 0 15,0 0 1,0 0-1,0 0 1,0 0 0,0 0 15,0 0-15,1 0 265,-1 0-266,0 0 17,0 0-17,0 0 1,0 0-16,-38 0 16,0 0-1,-37 0 1,75 0-1,-38 37-15,38-37 16,-76 38 0,76-38-1,-38 38 1,39-38 0,-1 38-16,0-38 15,0 0 1,0 0-1,0 0 1,0 0-16,0 0 31,0 0-15,-38 38 0,39-38-1,-1 0 16,0 0 1,0 0-17,0 0 1,0 0 31,0 0-32,0 0 17,0 0-17,0 0-15,0 0 32,1 0-17,-1 0 16,0 0 1,0 0-1,0 0-31,0 0 47,0 0-32,0 0 17,0 0 15,0 0-47,0 0 62,1 0-46,-1 0 15,0 0 16,0 0 0,0 0 15,0 0-46,0 0 62,76 0 422</inkml:trace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08.763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C6E43C35-B762-4FD4-8365-801F7B605992}" emma:medium="tactile" emma:mode="ink">
          <msink:context xmlns:msink="http://schemas.microsoft.com/ink/2010/main" type="inkDrawing" rotatedBoundingBox="16149,12738 16600,12645 16611,12697 16159,12790" semanticType="callout" shapeName="Other">
            <msink:sourceLink direction="with" ref="{ECF5BC72-EABC-46A1-9256-6582F94A526F}"/>
            <msink:sourceLink direction="with" ref="{52A37AA8-BDF1-40D0-8B06-41CD57C103E4}"/>
          </msink:context>
        </emma:interpretation>
      </emma:emma>
    </inkml:annotationXML>
    <inkml:trace contextRef="#ctx0" brushRef="#br0">0 77 0,'38'0'62,"0"0"1,0 0-32,0 0-15,0 0-1,0 0-15,0 0 31,-38-38 204,37 38-204,1 0-15,0-38-1,0 38 32,0 0-16,-76 0 110</inkml:trace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12.862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52A37AA8-BDF1-40D0-8B06-41CD57C103E4}" emma:medium="tactile" emma:mode="ink">
          <msink:context xmlns:msink="http://schemas.microsoft.com/ink/2010/main" type="inkDrawing" rotatedBoundingBox="16187,12662 16641,12658 16642,12698 16187,12701" semanticType="underline" shapeName="Other">
            <msink:destinationLink direction="with" ref="{C6E43C35-B762-4FD4-8365-801F7B605992}"/>
          </msink:context>
        </emma:interpretation>
      </emma:emma>
    </inkml:annotationXML>
    <inkml:trace contextRef="#ctx0" brushRef="#br0">0 3 0,'38'0'156,"0"0"-140,0 0 15,0 0-15,0 38 15,-38-76 219,38 38-235,-1 0 17,1 0-17,0 0 17,0 0-1,0 0 0,0 0 0,-76 0 47,0 0-46,0 0-1,0 0-15,0 0-1,1 0 16,-1 0 32</inkml:trace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13.859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DA28CF19-3982-4FF5-B6F1-899935AD70EE}" emma:medium="tactile" emma:mode="ink">
          <msink:context xmlns:msink="http://schemas.microsoft.com/ink/2010/main" type="inkDrawing" rotatedBoundingBox="15792,12771 16096,12659 16111,12701 15808,12813" shapeName="Other"/>
        </emma:interpretation>
      </emma:emma>
    </inkml:annotationXML>
    <inkml:trace contextRef="#ctx0" brushRef="#br0">0 117 0,'38'-38'109,"0"38"-78,-38-37-15,38 37-1,38 0 32,-76-38-47,37 38 16,39 0 31</inkml:trace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26.553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FFC8C44F-D84A-48F1-ACE6-095CD0230ECE}" emma:medium="tactile" emma:mode="ink">
          <msink:context xmlns:msink="http://schemas.microsoft.com/ink/2010/main" type="writingRegion" rotatedBoundingBox="16121,12763 18847,13098 18757,13837 16031,13502">
            <msink:destinationLink direction="with" ref="{7358FB09-B6F6-418F-BFED-A1E6FC9E4C3B}"/>
            <msink:destinationLink direction="with" ref="{2517D4E9-ECC4-491C-91EC-48C5669A25BE}"/>
            <msink:destinationLink direction="with" ref="{08BB5E0F-27EE-4BF1-942C-C276AD18C140}"/>
          </msink:context>
        </emma:interpretation>
      </emma:emma>
    </inkml:annotationXML>
    <inkml:traceGroup>
      <inkml:annotationXML>
        <emma:emma xmlns:emma="http://www.w3.org/2003/04/emma" version="1.0">
          <emma:interpretation id="{1CBC91C9-6633-4DA5-9257-E75EA3521F3D}" emma:medium="tactile" emma:mode="ink">
            <msink:context xmlns:msink="http://schemas.microsoft.com/ink/2010/main" type="paragraph" rotatedBoundingBox="16121,12763 18847,13098 18757,13837 16031,1350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61ED366-CA85-456B-99DD-D19A9B381C27}" emma:medium="tactile" emma:mode="ink">
              <msink:context xmlns:msink="http://schemas.microsoft.com/ink/2010/main" type="line" rotatedBoundingBox="16121,12763 18847,13098 18757,13837 16031,13502"/>
            </emma:interpretation>
          </emma:emma>
        </inkml:annotationXML>
        <inkml:traceGroup>
          <inkml:annotationXML>
            <emma:emma xmlns:emma="http://www.w3.org/2003/04/emma" version="1.0">
              <emma:interpretation id="{80409E63-6D23-43EE-B091-A8A6915347D0}" emma:medium="tactile" emma:mode="ink">
                <msink:context xmlns:msink="http://schemas.microsoft.com/ink/2010/main" type="inkWord" rotatedBoundingBox="16121,12763 18847,13098 18757,13837 16031,13502"/>
              </emma:interpretation>
              <emma:one-of disjunction-type="recognition" id="oneOf0">
                <emma:interpretation id="interp0" emma:lang="en-US" emma:confidence="0">
                  <emma:literal>}</emma:literal>
                </emma:interpretation>
                <emma:interpretation id="interp1" emma:lang="en-US" emma:confidence="0">
                  <emma:literal>I</emma:literal>
                </emma:interpretation>
                <emma:interpretation id="interp2" emma:lang="en-US" emma:confidence="0">
                  <emma:literal>,</emma:literal>
                </emma:interpretation>
                <emma:interpretation id="interp3" emma:lang="en-US" emma:confidence="0">
                  <emma:literal>t</emma:literal>
                </emma:interpretation>
                <emma:interpretation id="interp4" emma:lang="en-US" emma:confidence="0">
                  <emma:literal>F</emma:literal>
                </emma:interpretation>
              </emma:one-of>
            </emma:emma>
          </inkml:annotationXML>
          <inkml:trace contextRef="#ctx0" brushRef="#br0">0 0 0,'38'0'62,"-1"0"-15,1 0-47,0 0 16,0 0 0,0 0-1,38 0 1,-38 0-16,0 0 15,0 0 1,0 0 0,-1 0-1,39 0 1,-38 0 0,0 0-1,0 0 16,0 0 204,0 0-204,0 0 0,0 0 47</inkml:trace>
          <inkml:trace contextRef="#ctx0" brushRef="#br0" timeOffset="-6354.4774">-76-303 0,'38'0'94,"0"0"-78,0 0-1,-1 0 1,77 0-1,0 0 1,0 0-16,37 0 16,-75 0-1,0 0 1,-38 0 0,38 0-16,-38 0 250,-1 0-235,39 0 1,38 0-1,0 0 1,75 0 0,39 0-1,-39 0-15,39 0 16,-114 0 0,-39 0-1,1 0 1,-38 38-1,0-38-15,0 38 16,0-38 0</inkml:trace>
          <inkml:trace contextRef="#ctx0" brushRef="#br0" timeOffset="-9110.498">-266-531 0,'38'0'94,"0"0"-79,0 0 16,38 0-31,-38 0 16,0 0 0,0 0-1,37 0 17,-37 0 296,0 0-313,0 0-15,38 0 16,-38 0 0,265 114 46,-227-76-46,0 0-1,-38 0-15,75 0 16,-75-38 0,0 0 15,0 0-31,0 0 250,0 0-219,0 0-31,0 38 16,38-38-1,-39 37 1,39-37 0,0 76-16,0-38 15,-38-38 1,38 38-1,-38 0 1,-1-38 0,1 0-16,0 38 31,0 0 0,0-38 0,0 0 16,0 0-15,0 0-1,-38 38-16,38 0 1,-38 0 15,38-38-15,-38 38 31,38-38-16,-76 0 172,0 0-156,0 0-16,0 0-15,0 0 0,-38 0 15,38 0-16,-38 0 1,1 0 0,-1 0-16,0 0 15,-38 0 1,38 0 0,39 0-1,-1 0-15,0 0 16,-38 0-1,38 0 1,-38 0 0,0 0-1,1 0-15,37 0 16,0 0 0,0 0-1,0 0 1,0 0-16,0 0 15,0 0 17,0 0-1,0 0 31,38-38 1,38 38-47,0-38 30,38 38-30,-38 0-16,0 0 16,38 0-1,-1 0 1,1 0 0,-38 0-16,0 0 15,38 0 1,-38 0-1,0 0 17,0 0-17</inkml:trace>
          <inkml:trace contextRef="#ctx0" brushRef="#br0" timeOffset="-3010.1457">-76-227 0,'38'0'62,"0"0"-31,0 37 1,-1-37-17,1 0 1,0 0-16,38 0 15,0 0 1,0 0 0,37 38-1,-37 0 1,-38-38-16,38 38 16,-38-38-1,0 0 1,0 0 296,0 0-280,0 0-17,-1 0-15,39 0 16,-38 0-1,38 0 17,-38 0-32,0 0 15,38 38 1,-38-38 46</inkml:trace>
          <inkml:trace contextRef="#ctx0" brushRef="#br0" timeOffset="1803.2245">644 0 0,'-38'0'63,"0"0"-48,0 0 16,0 0-15,1 0 0,-1 0-1,0 0 1,0 0 0,0 0 15,0 0-16,0 0 1,0 0 15,0 0 1,0 0 202,0 0-78,1 0-109,-1 0-16,0 0 1,0 0-17</inkml:trace>
          <inkml:trace contextRef="#ctx0" brushRef="#br0" timeOffset="2824.9547">227-152 0</inkml:trace>
        </inkml:traceGroup>
      </inkml:traceGroup>
    </inkml:traceGroup>
  </inkml:traceGroup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6:53.774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A9F03D50-6BB8-49A2-B5CB-F99926D39BD9}" emma:medium="tactile" emma:mode="ink">
          <msink:context xmlns:msink="http://schemas.microsoft.com/ink/2010/main" type="inkDrawing" rotatedBoundingBox="16188,12645 19144,12700 19142,12792 16187,12738" shapeName="Other">
            <msink:destinationLink direction="with" ref="{944A08AF-88E9-4127-A29A-37BFE6AE276F}"/>
          </msink:context>
        </emma:interpretation>
      </emma:emma>
    </inkml:annotationXML>
    <inkml:trace contextRef="#ctx0" brushRef="#br0">324 317 0,'38'0'157,"0"0"-142,0 0-15,0 0 16,0 0-1,37 0 1,39 0 0,-38 0-16,0 0 15,-38 0 1,0 0 0,0 0-1,-1 0 204,1 0-172,38 0-32,0 0-15,38 0 16,-1 0 0,77 0-1,75 0 1,-75 0 0,-1 0-16,39 0 15,-114 0 1,-76 0-1,0 0 1,37 0-16,-75-38 281,38 38-249,0 0 14,0 0-30,0 0 15,0 0-15,0 0 15,0 0-15,0 0-1,37 0-15,-37 0 16,0 0 0,0 0-1,0 0 17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3:21.96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3868511-C116-4F1D-88F0-DC0FD0BC04F9}" emma:medium="tactile" emma:mode="ink">
          <msink:context xmlns:msink="http://schemas.microsoft.com/ink/2010/main" type="writingRegion" rotatedBoundingBox="10111,9893 10062,10733 9322,10689 9371,9849"/>
        </emma:interpretation>
      </emma:emma>
    </inkml:annotationXML>
    <inkml:traceGroup>
      <inkml:annotationXML>
        <emma:emma xmlns:emma="http://www.w3.org/2003/04/emma" version="1.0">
          <emma:interpretation id="{E455997C-DEC5-4FA7-95E7-FA2B8FB9A1C7}" emma:medium="tactile" emma:mode="ink">
            <msink:context xmlns:msink="http://schemas.microsoft.com/ink/2010/main" type="paragraph" rotatedBoundingBox="10111,9893 10062,10733 9322,10689 9371,984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5B463F9-DF23-4FFA-9553-0C1DD7F3BF35}" emma:medium="tactile" emma:mode="ink">
              <msink:context xmlns:msink="http://schemas.microsoft.com/ink/2010/main" type="line" rotatedBoundingBox="10111,9893 10062,10733 9322,10689 9371,9849"/>
            </emma:interpretation>
          </emma:emma>
        </inkml:annotationXML>
        <inkml:traceGroup>
          <inkml:annotationXML>
            <emma:emma xmlns:emma="http://www.w3.org/2003/04/emma" version="1.0">
              <emma:interpretation id="{69DCAB6C-59D1-484E-82DA-CF4156B353CF}" emma:medium="tactile" emma:mode="ink">
                <msink:context xmlns:msink="http://schemas.microsoft.com/ink/2010/main" type="inkWord" rotatedBoundingBox="10111,9893 10062,10733 9322,10689 9371,9849"/>
              </emma:interpretation>
              <emma:one-of disjunction-type="recognition" id="oneOf0">
                <emma:interpretation id="interp0" emma:lang="en-US" emma:confidence="0">
                  <emma:literal>I</emma:literal>
                </emma:interpretation>
                <emma:interpretation id="interp1" emma:lang="en-US" emma:confidence="0">
                  <emma:literal>€</emma:literal>
                </emma:interpretation>
                <emma:interpretation id="interp2" emma:lang="en-US" emma:confidence="0">
                  <emma:literal>•</emma:literal>
                </emma:interpretation>
                <emma:interpretation id="interp3" emma:lang="en-US" emma:confidence="0">
                  <emma:literal>l</emma:literal>
                </emma:interpretation>
                <emma:interpretation id="interp4" emma:lang="en-US" emma:confidence="0">
                  <emma:literal>4</emma:literal>
                </emma:interpretation>
              </emma:one-of>
            </emma:emma>
          </inkml:annotationXML>
          <inkml:trace contextRef="#ctx0" brushRef="#br0">493 435 0,'0'-38'187,"0"1"-171,-38 37 0,38-38 30,-38 38-46,0-38 32,0 38 15,0 0-1,0 0-14,1-38-1,37 0 0,-38 38 32,-38-38-32,76 0 0,0 0 16,0 0 0,-38 38-16,38-38 0,-38 38 1,0 0 155,76 76 32</inkml:trace>
          <inkml:trace contextRef="#ctx0" brushRef="#br0" timeOffset="4510.1609">493 511 0,'0'38'62,"0"0"-15,-38 0 62,0 0-30,0-38-64,0 38 48,0-38-16,0 0-32,1 0 16,-1 0 16,-38 0 0,38 38 0,0-38 0,38 38 15,-38-38-15,0 37-31,0 1 78,38-76 93,38 1-109,0 37-46,-38-38-17,38 38 16,0 0 1,0 0-1,0 0 0,0 0 32,0 0-32,-1 0 16,1 0-32,0 0 17,0 0-1,0 0 31,0-38-46,-38 0 15,0 0 1,38 38 30,-38-38-46,0 0 93,0 0-62,38 38-16,0 0 0,0 0 1,0 0-1,-1 0 16,-37 38 218</inkml:trace>
        </inkml:traceGroup>
      </inkml:traceGroup>
    </inkml:traceGroup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6:42.144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08BB5E0F-27EE-4BF1-942C-C276AD18C140}" emma:medium="tactile" emma:mode="ink">
          <msink:context xmlns:msink="http://schemas.microsoft.com/ink/2010/main" type="inkDrawing" rotatedBoundingBox="15887,12426 19343,12523 19311,13641 15856,13544" rotationAngle="1513368028" semanticType="underline">
            <msink:sourceLink direction="with" ref="{FFC8C44F-D84A-48F1-ACE6-095CD0230ECE}"/>
          </msink:context>
        </emma:interpretation>
      </emma:emma>
    </inkml:annotationXML>
    <inkml:trace contextRef="#ctx0" brushRef="#br0">135 51 0,'37'0'141,"-37"38"-126,38-38 16,0 0 1,0 0-32,38 0 15,0 0 1,38 0 0,-39 0-1,39 0-15,0 0 16,0 0-1,-39 0 1,1 0 0,0 0-1,-38 0-15,0 0 16,0 0 0,0 0-1,0 0 1,-1 0-1,1 0 32,0 0 281,0 0-312,0 0-16,0 0 16,38 0-1,113 0 1,39 0 0,75 0-1,-113 0-15,75 0 16,-113 0-1,-76 38 1,-1 0 0,-37-38-16,-38 38 15,38-38 1,0 38 0,0 0 30,0-38 33,0 0-48,0 0 0,0 0 0,-38 38 1,0-1-1,0 1-16,0 0 32,-38 0 0,0 0-16,38 0 1,0 0 15,0 0-32,-38 38 16,38-38 1,-38-1-1,38 1-15,0 0-1,-38 0 16,0-38 1,38 38-17,0 0-15,0 0 32,-38-38-17,38 38 1,0 38 46,0-38-30,0 0 14,-38-38 1,0 0 328,1 0-359,-1 0 0,-76 0-1,38 0-15,0 0 16,38 0-1,0 0 1,-37 0 0,37 0-1,0 0 1,0 0 0,0 0 15,0 0 0,0 0-15,-38 0-1,0-38-15,1 0 16,37 38 0,-38-38-1,0 0 1,38 38-1,0 0-15,0 0 79,-75 0 217,75 0-280,0 0 0,0 0-16,0 0 15,0 0 1,0 0 0,-76 0-1,39 0-15,37 0 16,-38 0-1,38 0 1,0 0 0,0 0-1,0 0-15,0 0 32,-37 0-17,37 0 1,0 0-16,0 0 15,0 0 17,0 0 233,0 0-233,0 0-1,0 0-16,0 0 1,-37 0-16,37 0 16,0 0-1,0 0 1,0 0 0,0 0-1,0 0-15,0 0 31,0 0-15,0 0 0,0 0 31,1 0 31,-1 0-47,0 0 31,38-38-30,-38 38 15,38-38-16,0 0-16,0 0 282,0 0-281,0 0 15,0 0-15,0 1-1,0-1 1,0 0 0,0 0-16,0 0 15,0 0 1,0 0 0,0-38-1,0 38 1,0 0-16,0 1 15,0-39 1,0 38 15,0 0-31,0 0 16,38 38 0,0-38 296,0 38-281,-1 0 1,1 0 14,0 0-14,0 0-32,38 0 15,38 0 1,-1 38 0,-75-38-1,0 38-15,38 0 16,-38-38 15,0 0 0,0 0 1,0-38 311,0 38-327,37 0 0,39 0-1,0 0 1,0 0-1,-1 0 1,39 0-16,0 0 16,-1 0-1,115 0 1,-77 38 0,1 0-16,-76-38 15,-39 38 1,-37-38-1,0 0 1,0 0 15,38 0 1,-38 0-1,0 0-31,0 0 15,0 0 1,37 0 0,1 0-1,-38 0 1,0 38 31,-76 37 359,38-37-359,0 0-31,0 0 30,-38 0-30,38 0 0,-38-38 46,0 0-46,0 0 31,-37 0-32,-1 0 1,0 0 0,-38-76-1,-37 76 1,37 0-16,38 0 15,-38 0 1,38 0 0,1 0-1,-1 0 1,0 0-16,38 0 16,-76 0-1,76 0 1,-37 38-1,-1-38-15,0 0 16,38 0 0,0 0-1,-38 0 1,1 0-16,-1 0 16,38 0-1,0 0 1,38-38 265,-38 38-234,38-38-16</inkml:trace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6:45.245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944A08AF-88E9-4127-A29A-37BFE6AE276F}" emma:medium="tactile" emma:mode="ink">
          <msink:context xmlns:msink="http://schemas.microsoft.com/ink/2010/main" type="inkDrawing" rotatedBoundingBox="16365,12268 19552,13219 19334,13951 16146,13000" semanticType="callout" shapeName="Other">
            <msink:sourceLink direction="with" ref="{F7EED97C-A784-4417-A95E-E59F66ED91B0}"/>
            <msink:sourceLink direction="with" ref="{A9F03D50-6BB8-49A2-B5CB-F99926D39BD9}"/>
          </msink:context>
        </emma:interpretation>
      </emma:emma>
    </inkml:annotationXML>
    <inkml:trace contextRef="#ctx0" brushRef="#br0">0 0 0,'38'0'109,"0"0"-93,0 0 15,38 0-15,37 0 0,39 37-16,0-37 15,113 38 1,-38-38-1,152 38 1,-75 0 0,-39 38-16,-37-38 15,-39 0 1,-75-38 0,-38 0-1,-38 0-15,0 0 16,-38 76 15,37-38 157,-37-1-157,38-37 0,0 0 0,0 38-15,-38 0 0,0 0-1,38-38 1,-38 38-1,0 0 17,0 0 15,0 0-47,0 0 15,0 0 16,0 0 1,38 0-17,-38-1 1,38 1 0,-38 0-16,38-38 15,-38 76 1,38-38 15,0 0-15,-38 0 15,0 0-15</inkml:trace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6:49.864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7358FB09-B6F6-418F-BFED-A1E6FC9E4C3B}" emma:medium="tactile" emma:mode="ink">
          <msink:context xmlns:msink="http://schemas.microsoft.com/ink/2010/main" type="inkDrawing" rotatedBoundingBox="16308,12560 19150,12905 19034,13859 16192,13514" semanticType="enclosure" shapeName="Other">
            <msink:sourceLink direction="with" ref="{FFC8C44F-D84A-48F1-ACE6-095CD0230ECE}"/>
          </msink:context>
        </emma:interpretation>
      </emma:emma>
    </inkml:annotationXML>
    <inkml:trace contextRef="#ctx0" brushRef="#br0">2805 644 0,'-38'0'62,"0"0"-46,0 0 31,-75 0 0,75 0-32,0 0 1,0 0 0,0 0-1,0 0 1,0-38 0,0 38 202,0 0-202,1 0 0,-1 0-1,0 0 1,0 0-16,-38 0 15,0 0 1,-113 0 0,-1 0-1,-37 0-15,113 0 16,-38 0 0,76 0-1,38 0 1,1 0-1,-1 0 1,0 0 234,0 0-250,0 0 47,0 0-31,-38 0-1,38 0 1,0 0-1,0 0 1,1 0 0,-1 0-16,0 0 15,0 0 17,0 0-17,0 0-15,0 0 31,0 0 16,0 0-47,0 0 94,0 0 15,1 0-77,-1 0-17,0 0 17,0 0 14,38-38-46,0 1 16,0-1 15,0-38-15,0 38 0,0 0 296,0 0-296,0 0 31,0 0-16,0 0-16,0 0 1,0 1 15,0-1 1,0 0 14,0 0-30,38 38 172,0 0-126,37 0-46,-37 0-1,38 0 1,38 0 0,-38 0-1,0 0-15,37 38 16,-37-38-1,38 76 1,37-39 0,-37 1-16,0-38 15,0 0 1,-39 0 0,1 0-1,-38 0-15,38 0 16,0 0-1,-38 0 17,-38 76 30,38-76 16,0 0 94,-1 0-156,1 0 15,38 0-31,38 0 16,38 0-1,-39 0 1,1 0 0,0 38-16,-76-38 15,-38 38 1,38-38-1,0 0 1,-38 38-16,0 0 31,0 0 16,0 0-47,0 0 47,0-1-31,0 1-1,0 0 1,-38-38 15,38 38-15,-38 0-1,0 0 17,0 0-17,0 0-15,38 0 16,-38 0 15,0 0-15,38 0-1,-38-1-15,0 39 32,0-76-17,38 38 1,-37-38 15,37 38 0</inkml:trace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6:56.723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52A941B3-03CD-40F6-9E6A-CE0EC25AE852}" emma:medium="tactile" emma:mode="ink">
          <msink:context xmlns:msink="http://schemas.microsoft.com/ink/2010/main" type="inkDrawing" rotatedBoundingBox="16269,12498 19154,12658 19143,12859 16258,12699" semanticType="underline" shapeName="Other"/>
        </emma:interpretation>
      </emma:emma>
    </inkml:annotationXML>
    <inkml:trace contextRef="#ctx0" brushRef="#br0">0 136 0,'0'-38'78,"0"0"0,38 38-62,0 0-1,38 0 1,-1 0 0,1 0-1,76 0 1,-1 0-16,1 0 15,-38 0 1,-38 0 0,-1 0-1,-37 0 204,0 0-203,38 0 15,0 0-15,0 0-16,0 0 15,37 0 1,1 0-1,0 0 1,-1 0-16,39 0 16,-38 0-1,38 0 1,-39 38 0,1 0-1,38 37-15,-114-75 16,-1 0-1,1 0 1,0 0 15,0 0 16,-38 38-16,38-38 48,-38 38-33,-38-38 111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6:59.470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06531D32-EC88-4506-AE15-F24C73FC86EA}" emma:medium="tactile" emma:mode="ink">
          <msink:context xmlns:msink="http://schemas.microsoft.com/ink/2010/main" type="inkDrawing" rotatedBoundingBox="16111,13014 18917,13084 18916,13122 16110,13052" semanticType="underline" shapeName="Other"/>
        </emma:interpretation>
      </emma:emma>
    </inkml:annotationXML>
    <inkml:trace contextRef="#ctx0" brushRef="#br0">0 0 0,'38'0'62,"38"0"-31,0 0 1,0 0-17,37 0-15,1 0 16,0 0 0,37 0-1,-75 0 1,38 0-16,-76 0 15,38 38 1,-38-38 0,37 0-1,-37 0 1,0 0 218,0 0-202,0 0-32,0 0 15,76 0 1,-38 0-1,75 0 1,1 0-16,-1 0 16,-37 0-1,38 0 1,-38 0 0,37 0-1,-113 0-15,76 38 16,-76-38 15,0 0-15,0 0 109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02.548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2517D4E9-ECC4-491C-91EC-48C5669A25BE}" emma:medium="tactile" emma:mode="ink">
          <msink:context xmlns:msink="http://schemas.microsoft.com/ink/2010/main" type="inkDrawing" rotatedBoundingBox="16377,13326 18652,13348 18650,13459 16376,13436" semanticType="strikethrough" shapeName="Other">
            <msink:sourceLink direction="with" ref="{FFC8C44F-D84A-48F1-ACE6-095CD0230ECE}"/>
          </msink:context>
        </emma:interpretation>
      </emma:emma>
    </inkml:annotationXML>
    <inkml:trace contextRef="#ctx0" brushRef="#br0">0 99 0,'0'-38'79,"38"38"-64,-1 0 32,1 0-31,0 0-1,0 0 1,38 0 0,76 0-1,37 0-15,-37 0 16,-38 0-1,-1 0 1,-37 0 0,-38 0-16,0 0 15,0-38 1,0 38 203,0 0-188,0 0-31,-1 0 16,1 0-1,38 0 1,-38 0-1,0 0-15,38 0 16,-38 0 15,0 0-15,0 0-16,-1 0 31,1 0 16,-38 38-47,38-38 16,0 0-1,0 0 17,0 0-1,0 0 47,0 0-31,0 0-16,0 38-15,0 0 15,0-38-15,-1 0 30,1 0 1,0 0 0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05.712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ECF5BC72-EABC-46A1-9256-6582F94A526F}" emma:medium="tactile" emma:mode="ink">
          <msink:context xmlns:msink="http://schemas.microsoft.com/ink/2010/main" type="inkDrawing" rotatedBoundingBox="16153,12607 19417,12713 19409,12964 16145,12858" semanticType="underline" shapeName="Other">
            <msink:destinationLink direction="with" ref="{C6E43C35-B762-4FD4-8365-801F7B605992}"/>
          </msink:context>
        </emma:interpretation>
      </emma:emma>
    </inkml:annotationXML>
    <inkml:trace contextRef="#ctx0" brushRef="#br0">0 116 0,'0'-37'16,"38"37"62,0 0-63,0 0 1,38 0 0,37 0-1,-37 0-15,76 0 16,-38 0 0,-39 0-1,-37 0 1,0 0-1,0 0-15,0 0 16,0 0 250,0 0-235,76 0-15,-39 0-1,77-38-15,151 38 16,39 0-1,37 0 1,-76 0 0,-76 0-16,-37 75 15,-114-37 1,0 0 0,-38-38-1,-38 38 1,37 0 15,-37 0 47</inkml:trace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1741767-E280-4C9B-996F-9762DE745CAF}" type="datetimeFigureOut">
              <a:rPr lang="en-US"/>
              <a:pPr>
                <a:defRPr/>
              </a:pPr>
              <a:t>7/26/2017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D92DDD5-9B88-4ED1-9AEC-645613768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21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D0E6C09-8895-429B-A797-36265FC2D1E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08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585F7-F5D0-4038-B305-52E8EBC05A1C}" type="datetime1">
              <a:rPr lang="en-US"/>
              <a:pPr>
                <a:defRPr/>
              </a:pPr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ADFFE-C556-4D1A-ABEF-8DB33FE3F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BE098-4515-40EA-AF55-00B36E1570CF}" type="datetime1">
              <a:rPr lang="en-US"/>
              <a:pPr>
                <a:defRPr/>
              </a:pPr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B79D4-5D49-4E40-8494-1088112DB3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5A8A1-61C4-4963-8F1A-F1CBCB859B6E}" type="datetime1">
              <a:rPr lang="en-US"/>
              <a:pPr>
                <a:defRPr/>
              </a:pPr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A38B4-52AA-47B7-B6D5-475AE2FC4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B8A69-03EF-40E9-80F8-2617E2DA083B}" type="datetime1">
              <a:rPr lang="en-US"/>
              <a:pPr>
                <a:defRPr/>
              </a:pPr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E1891-0CEC-44D8-B221-D5FCB52AB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32115-EE79-458C-A74E-3B708BFF5A56}" type="datetime1">
              <a:rPr lang="en-US"/>
              <a:pPr>
                <a:defRPr/>
              </a:pPr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FDFF8-2F48-4F72-80D3-91B5CB74F7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81E1C-8438-4476-99B8-FA8E46C8FE1F}" type="datetime1">
              <a:rPr lang="en-US"/>
              <a:pPr>
                <a:defRPr/>
              </a:pPr>
              <a:t>7/26/2017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B5FFF-260D-4AA6-B4CB-F88F5496CE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6D626-7578-404D-9BC1-BC7F6C945E6A}" type="datetime1">
              <a:rPr lang="en-US"/>
              <a:pPr>
                <a:defRPr/>
              </a:pPr>
              <a:t>7/26/2017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0770E-8F34-453F-ADBC-F5BA9F978D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B2731-8ED0-4235-9AE0-634BEA8A1DFB}" type="datetime1">
              <a:rPr lang="en-US"/>
              <a:pPr>
                <a:defRPr/>
              </a:pPr>
              <a:t>7/26/2017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FFA79-1448-47EE-B664-DCE13D4E6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7BDB8-B1E9-404F-9729-E93A590C9588}" type="datetime1">
              <a:rPr lang="en-US"/>
              <a:pPr>
                <a:defRPr/>
              </a:pPr>
              <a:t>7/26/2017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12F54-4119-429D-8727-B5A1671FAA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92939-105B-414E-A3D3-E129535D695D}" type="datetime1">
              <a:rPr lang="en-US"/>
              <a:pPr>
                <a:defRPr/>
              </a:pPr>
              <a:t>7/26/2017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BF447-6939-4FEA-A3DA-32A75B1BE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E267B-FA40-499C-8859-364F7E2142E1}" type="datetime1">
              <a:rPr lang="en-US"/>
              <a:pPr>
                <a:defRPr/>
              </a:pPr>
              <a:t>7/26/2017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58F4E-53C8-443C-97E1-98331CE12D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D9D83A-522F-4E48-99D4-481FD92C9BC6}" type="datetime1">
              <a:rPr lang="en-US"/>
              <a:pPr>
                <a:defRPr/>
              </a:pPr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6AC756-D809-4B51-8D37-7C84B1F9B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13" Type="http://schemas.openxmlformats.org/officeDocument/2006/relationships/image" Target="../media/image6.emf"/><Relationship Id="rId18" Type="http://schemas.openxmlformats.org/officeDocument/2006/relationships/customXml" Target="../ink/ink7.xml"/><Relationship Id="rId26" Type="http://schemas.openxmlformats.org/officeDocument/2006/relationships/customXml" Target="../ink/ink11.xml"/><Relationship Id="rId3" Type="http://schemas.openxmlformats.org/officeDocument/2006/relationships/image" Target="../media/image1.jpg"/><Relationship Id="rId21" Type="http://schemas.openxmlformats.org/officeDocument/2006/relationships/image" Target="../media/image10.emf"/><Relationship Id="rId7" Type="http://schemas.openxmlformats.org/officeDocument/2006/relationships/image" Target="../media/image3.emf"/><Relationship Id="rId12" Type="http://schemas.openxmlformats.org/officeDocument/2006/relationships/customXml" Target="../ink/ink4.xml"/><Relationship Id="rId17" Type="http://schemas.openxmlformats.org/officeDocument/2006/relationships/image" Target="../media/image8.emf"/><Relationship Id="rId25" Type="http://schemas.openxmlformats.org/officeDocument/2006/relationships/image" Target="../media/image12.emf"/><Relationship Id="rId33" Type="http://schemas.openxmlformats.org/officeDocument/2006/relationships/image" Target="../media/image16.emf"/><Relationship Id="rId2" Type="http://schemas.openxmlformats.org/officeDocument/2006/relationships/notesSlide" Target="../notesSlides/notesSlide1.xml"/><Relationship Id="rId16" Type="http://schemas.openxmlformats.org/officeDocument/2006/relationships/customXml" Target="../ink/ink6.xml"/><Relationship Id="rId20" Type="http://schemas.openxmlformats.org/officeDocument/2006/relationships/customXml" Target="../ink/ink8.xml"/><Relationship Id="rId29" Type="http://schemas.openxmlformats.org/officeDocument/2006/relationships/image" Target="../media/image14.emf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5.emf"/><Relationship Id="rId24" Type="http://schemas.openxmlformats.org/officeDocument/2006/relationships/customXml" Target="../ink/ink10.xml"/><Relationship Id="rId32" Type="http://schemas.openxmlformats.org/officeDocument/2006/relationships/customXml" Target="../ink/ink14.xml"/><Relationship Id="rId15" Type="http://schemas.openxmlformats.org/officeDocument/2006/relationships/image" Target="../media/image7.emf"/><Relationship Id="rId23" Type="http://schemas.openxmlformats.org/officeDocument/2006/relationships/image" Target="../media/image11.emf"/><Relationship Id="rId28" Type="http://schemas.openxmlformats.org/officeDocument/2006/relationships/customXml" Target="../ink/ink12.xml"/><Relationship Id="rId10" Type="http://schemas.openxmlformats.org/officeDocument/2006/relationships/customXml" Target="../ink/ink3.xml"/><Relationship Id="rId19" Type="http://schemas.openxmlformats.org/officeDocument/2006/relationships/image" Target="../media/image9.emf"/><Relationship Id="rId31" Type="http://schemas.openxmlformats.org/officeDocument/2006/relationships/image" Target="../media/image15.emf"/><Relationship Id="rId4" Type="http://schemas.openxmlformats.org/officeDocument/2006/relationships/customXml" Target="../ink/ink1.xml"/><Relationship Id="rId9" Type="http://schemas.openxmlformats.org/officeDocument/2006/relationships/image" Target="../media/image4.emf"/><Relationship Id="rId14" Type="http://schemas.openxmlformats.org/officeDocument/2006/relationships/customXml" Target="../ink/ink5.xml"/><Relationship Id="rId22" Type="http://schemas.openxmlformats.org/officeDocument/2006/relationships/customXml" Target="../ink/ink9.xml"/><Relationship Id="rId27" Type="http://schemas.openxmlformats.org/officeDocument/2006/relationships/image" Target="../media/image13.emf"/><Relationship Id="rId30" Type="http://schemas.openxmlformats.org/officeDocument/2006/relationships/customXml" Target="../ink/ink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55575" y="25400"/>
            <a:ext cx="8988425" cy="3575050"/>
          </a:xfrm>
        </p:spPr>
        <p:txBody>
          <a:bodyPr/>
          <a:lstStyle/>
          <a:p>
            <a:r>
              <a:rPr lang="en-US" dirty="0">
                <a:latin typeface="Comic Sans MS" pitchFamily="66" charset="0"/>
              </a:rPr>
              <a:t>Ron D. Hays (drhays@ucla.edu)</a:t>
            </a:r>
            <a:br>
              <a:rPr lang="en-US" dirty="0">
                <a:latin typeface="Comic Sans MS" pitchFamily="66" charset="0"/>
              </a:rPr>
            </a:br>
            <a:r>
              <a:rPr lang="en-US" dirty="0"/>
              <a:t>July 28, 2017</a:t>
            </a:r>
            <a:br>
              <a:rPr lang="en-US" dirty="0"/>
            </a:br>
            <a:r>
              <a:rPr lang="en-US" sz="1400" dirty="0" err="1">
                <a:latin typeface="Comic Sans MS" pitchFamily="66" charset="0"/>
              </a:rPr>
              <a:t>Powerpoint</a:t>
            </a:r>
            <a:r>
              <a:rPr lang="en-US" sz="1400" dirty="0">
                <a:latin typeface="Comic Sans MS" pitchFamily="66" charset="0"/>
              </a:rPr>
              <a:t> file posted at:</a:t>
            </a:r>
            <a:br>
              <a:rPr lang="en-US" sz="1400" dirty="0">
                <a:latin typeface="Comic Sans MS" pitchFamily="66" charset="0"/>
              </a:rPr>
            </a:br>
            <a:r>
              <a:rPr lang="en-US" sz="1400" dirty="0">
                <a:latin typeface="Comic Sans MS" pitchFamily="66" charset="0"/>
              </a:rPr>
              <a:t>http://gim.med.ucla.edu/FacultyPages/Hays/</a:t>
            </a:r>
            <a:br>
              <a:rPr lang="en-US" sz="1400" dirty="0">
                <a:latin typeface="Comic Sans MS" pitchFamily="66" charset="0"/>
              </a:rPr>
            </a:br>
            <a:endParaRPr lang="en-US" sz="14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362200"/>
            <a:ext cx="8229600" cy="3276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15363" name="AutoShape 2" descr="data:image/jpg;base64,/9j/4AAQSkZJRgABAQAAAQABAAD/2wBDAAkGBwgHBgkIBwgKCgkLDRYPDQwMDRsUFRAWIB0iIiAdHx8kKDQsJCYxJx8fLT0tMTU3Ojo6Iys/RD84QzQ5Ojf/2wBDAQoKCg0MDRoPDxo3JR8lNzc3Nzc3Nzc3Nzc3Nzc3Nzc3Nzc3Nzc3Nzc3Nzc3Nzc3Nzc3Nzc3Nzc3Nzc3Nzc3Nzf/wAARCACHAIcDASIAAhEBAxEB/8QAHAABAAEFAQEAAAAAAAAAAAAAAAYBAgQFBwMI/8QAPRAAAQMDAgIGCAQDCQEAAAAAAQACAwQFEQYhEjETIkFRYXEHFDKBkaGxwRVSYnMjMzQWJERygpOywtGi/8QAFAEBAAAAAAAAAAAAAAAAAAAAAP/EABQRAQAAAAAAAAAAAAAAAAAAAAD/2gAMAwEAAhEDEQA/AO4oiICIiAiIgIiICIiAiIgIiICIiAiIgIiICIiAqEgLR6m1DFZBTRCF9RWVkvRU1OwgdI7xJ2AGdz9ViMdcp2h1dXNi4tzDRswB4F7sk+YDUEl6RvevN9XCz25Gt8zhaeOChG7onynvnmfJ/wAjhewbSD2aanb5RN/8QZpuVIOdRD/uBVbcaV2zaiInweFjNlhGwjjHk0Kp9UkH8Snhef1RgoM5tRG72XA+SuEjTyOVqZKK3PH9HA0/mY3gPxGFjyW+VmXW64VEMnYyYmeM+YceL4OCCQhFGNKamF5FRFKxrKilmdBKGO4mFze1ru0FSYHKCqIiAiIgIiICoeSqqHkgjuoLDRX+dsNaJGvhAfDNE/hkidnm0+4fBYAsGo6Q8MN1o6+IDb1uAxye9zDg+eFJMf39x/R91mDkghrotRRbPs8MvjBXNPyc0LxdU3pmePT1dn9EsLv+6m5CsdughIrbvgu/s9cvIuhz/wA16x1V8f7Fgnb+7VxM+hKlpG6twgjsceo5thTW2l8ZKh8x+DWtHzXpLpysr2cF0vVSYj7cNGxsDHDuJ3cR71v2jBV73YYSgjkVPRWmrpaWjijp6eNjg1jNhzG/ifFbh17tsRDZK6mY7udM0H6qrn08VPxzNbw56xI7O1fPbdE3W5zTVFFbhFA+Vzounl4TwE5HVAJG2OaD6Oiq4Zmh0UjHNPIhwIK9wc8l82RU2pNGTNnkbU0kIcAZoXdJD5OA+4XX9D6wbfIOjqA1lSwAuDT1XjlxN8M9nYgmqKjSCMhEFUREBUPJVQ8kGCf6/wD0fdZg5LDftXD/ACH6hZY5IGQrHFRPRdNfYLvfvxKvnqbaKjo6BlQ7ie0AkuOcZI3xk/l96tuOppI79dqBtVBSw22jbNJLNCZMukaS04BBwzhJI34s42xlBKiVRQLReujcNNz3i/VdM4Cq9WjioqWQu4s4aMAuLi7IIAAWVfvSFb6DTU92t0M9U9lQaQQvhcwxz/lkBwW8/oO1BM1bIeofJQHUHpHfaZjGyzTiZlP6xNDWzsgMbAXcsF2XkDZvzyVOIallXRxVMOTHNG2RmRg8LhkfIoNVcmvqa2GkH8pw4nePgt3SUMUMYAaPgtUd7zH+391IG8ggw663U9VA+KWNr2uaWlrhkEHsIXDLtTSaA1pF0HF+HyHpom59lpOHt93/AIvoArk3p1pG+o26rA68c7mZ8C3P/VB0211AqKVj2uyCAQe9FHPRxWmr03RSHc9EG/Db7IgmCIiAiIgwZdq1h/SfssiORkgcGPa4tPC7Bzg9x8VjVJxWReR+y5xqu7nT+odTz0LXQ1FTamtZK0jrVDejbHgY9rE2d+ePBBKNHUd7obnfPxikhjjrKs1UMsNSJGDLWt4MEBw9nOcY3UWfYqK8a51JU6k01XS0UlPGKSWSlc7PRNIfwOaTgu24RzPyW00/riitmmrK/Ut0mlq62kE5eaYucc7k4jbgNbyyR8Vv6nV+naZ8IqbzQQtna10LnzgdID2jw5b8t0HLrRSXag0VDQUVnu9L0d4L6p0VARU9AeIsdHxDdwwMkHLfDKw7ZpTVlx0dcaOtoa0XE3OOtzVyNHrIDeEjJOeLbOTt4rq9TrGw09+bZZrhCysMfFhzwA1xLQGH9R4sgDmAT3Z02n9b07NP1F11LW0MEJrpYoJacFzXMG7chuetjfG/ZncoNbX6Mv8Aebq26VklthfVMPHHOwzPt/WdjoduFzuAgEnbiHEOQx0QMEUDY254WNDRk5OB4qG1/pNsUWnprtb3uqOGobTMjla6HL3DLSSRs3h62cchyUfbq29aimsg4H0tvqq0tkdbyJAA2SNobK8kdU5IOOH2mjB5EOgg5vTf2/upC3ko5Ec3vPfGPqVI28kFVyv06zNFqoIcjifUFwHgGkfcLqTnBoyVwL0v3lt01O2jp3B0dC3ozw75kJy4fQeYKDoPonDhpijz+Vx/+ii2+hqA2+yUtOeccTWnzxv80QSdERAREQYFV/WReRUXvuiDcbxFdqeueZI6yKr9Wn3Y4saRwhwGQ0kR5znHDtzUoqziqh9/0WUz2Qg47VaR1BRWqxirgrZRboH00jLRMx0vtBzXt4gMtcOqWnkQDg4Wnr9NV9pNM2upq+lpn29sTOgpBXSOBLuKCQhuA8cQxsBgkZ2GO9nkvN3PY48kHGbBBX6V1lDUXK211THJaIKeAiEvcCDFxB7mggFjQ4nwbgc1b6vUXPRlda47Nd5nT6gdUmOOjezjpzIHZBeA3cDYE88cl2U7Zx2q08990HGNbaZbUS3D8VfFYqCruMHqM8zmOb/DgcwhzGHqghpIOc5wMb5Ep0FpSlhtNJcKttQ6dsk0kIdmFrozK50bnRDAzjDgCOrkbDG08IB5gHByMo45B8UEe1DVG02qS8CEyGnezpAOfRl2D8M5VlF6RtMyU4fLd6eE43ZM7gcPcVbqFtZcKeotNK5sYmiIMhBJbk7ED3Lmtw9Gd7fNxZoZRjsDme/AH0Qb/Wfpbp3wvoNLF09Q8cJq+Ehkefyg7uPjjA8VEvR3p6a73kVU7XOggfxvcd+OTmB49593et5ZfRbWF7BXzxxxZ6zKZhy4d3Edx7gurWCxU1ppWQU8TY42DDWtGMINlQwCCBrR3IsgDARBVERAREQYFwHA6OU8mnc9wwveM7BessYkaQeRWtdHU0Z/gcL4hyY7s8j2INgTsvMlYYucXKeKWI+LeIfEK4V9E4bVUQPi7h+qD3JVpK8TVUwGTUQ4/cC8n3Cjb/iYye5vW+iDKVsjgGkk4A3JPYsF1za7anp5ZT3kcI+e/wAlRtHV15HrTg2LP8pvL396C21s9Zr5KgDLDhrT3gdvzW+ETcclZTU7Kdga0L3QWCNo7Ar8IqZCCqIiAiIgIiICoQCqog8nwMf7TQV4Pt8DubAsxEGv/CaXOejbnyV7LfAzkwLNRB4sp428mgL1DQOSqiAiIeSCw7+Se8qoPNUHPkUFwKKjeZRBciIgIiICIiAiIgIiICIiAiIgoQqcJ70RBUDCIiD/2Q=="/>
          <p:cNvSpPr>
            <a:spLocks noChangeAspect="1" noChangeArrowheads="1"/>
          </p:cNvSpPr>
          <p:nvPr/>
        </p:nvSpPr>
        <p:spPr bwMode="auto">
          <a:xfrm>
            <a:off x="155575" y="-617538"/>
            <a:ext cx="1285875" cy="1285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364" name="AutoShape 4" descr="data:image/jpg;base64,/9j/4AAQSkZJRgABAQAAAQABAAD/2wBDAAkGBwgHBgkIBwgKCgkLDRYPDQwMDRsUFRAWIB0iIiAdHx8kKDQsJCYxJx8fLT0tMTU3Ojo6Iys/RD84QzQ5Ojf/2wBDAQoKCg0MDRoPDxo3JR8lNzc3Nzc3Nzc3Nzc3Nzc3Nzc3Nzc3Nzc3Nzc3Nzc3Nzc3Nzc3Nzc3Nzc3Nzc3Nzc3Nzf/wAARCACHAIcDASIAAhEBAxEB/8QAHAABAAEFAQEAAAAAAAAAAAAAAAYBAgQFBwMI/8QAPRAAAQMDAgIGCAQDCQEAAAAAAQACAwQFEQYhEjETIkFRYXEHFDKBkaGxwRVSYnMjMzQWJERygpOywtGi/8QAFAEBAAAAAAAAAAAAAAAAAAAAAP/EABQRAQAAAAAAAAAAAAAAAAAAAAD/2gAMAwEAAhEDEQA/AO4oiICIiAiIgIiICIiAiIgIiICIiAiIgIiICIiAqEgLR6m1DFZBTRCF9RWVkvRU1OwgdI7xJ2AGdz9ViMdcp2h1dXNi4tzDRswB4F7sk+YDUEl6RvevN9XCz25Gt8zhaeOChG7onynvnmfJ/wAjhewbSD2aanb5RN/8QZpuVIOdRD/uBVbcaV2zaiInweFjNlhGwjjHk0Kp9UkH8Snhef1RgoM5tRG72XA+SuEjTyOVqZKK3PH9HA0/mY3gPxGFjyW+VmXW64VEMnYyYmeM+YceL4OCCQhFGNKamF5FRFKxrKilmdBKGO4mFze1ru0FSYHKCqIiAiIgIiICoeSqqHkgjuoLDRX+dsNaJGvhAfDNE/hkidnm0+4fBYAsGo6Q8MN1o6+IDb1uAxye9zDg+eFJMf39x/R91mDkghrotRRbPs8MvjBXNPyc0LxdU3pmePT1dn9EsLv+6m5CsdughIrbvgu/s9cvIuhz/wA16x1V8f7Fgnb+7VxM+hKlpG6twgjsceo5thTW2l8ZKh8x+DWtHzXpLpysr2cF0vVSYj7cNGxsDHDuJ3cR71v2jBV73YYSgjkVPRWmrpaWjijp6eNjg1jNhzG/ifFbh17tsRDZK6mY7udM0H6qrn08VPxzNbw56xI7O1fPbdE3W5zTVFFbhFA+Vzounl4TwE5HVAJG2OaD6Oiq4Zmh0UjHNPIhwIK9wc8l82RU2pNGTNnkbU0kIcAZoXdJD5OA+4XX9D6wbfIOjqA1lSwAuDT1XjlxN8M9nYgmqKjSCMhEFUREBUPJVQ8kGCf6/wD0fdZg5LDftXD/ACH6hZY5IGQrHFRPRdNfYLvfvxKvnqbaKjo6BlQ7ie0AkuOcZI3xk/l96tuOppI79dqBtVBSw22jbNJLNCZMukaS04BBwzhJI34s42xlBKiVRQLReujcNNz3i/VdM4Cq9WjioqWQu4s4aMAuLi7IIAAWVfvSFb6DTU92t0M9U9lQaQQvhcwxz/lkBwW8/oO1BM1bIeofJQHUHpHfaZjGyzTiZlP6xNDWzsgMbAXcsF2XkDZvzyVOIallXRxVMOTHNG2RmRg8LhkfIoNVcmvqa2GkH8pw4nePgt3SUMUMYAaPgtUd7zH+391IG8ggw663U9VA+KWNr2uaWlrhkEHsIXDLtTSaA1pF0HF+HyHpom59lpOHt93/AIvoArk3p1pG+o26rA68c7mZ8C3P/VB0211AqKVj2uyCAQe9FHPRxWmr03RSHc9EG/Db7IgmCIiAiIgwZdq1h/SfssiORkgcGPa4tPC7Bzg9x8VjVJxWReR+y5xqu7nT+odTz0LXQ1FTamtZK0jrVDejbHgY9rE2d+ePBBKNHUd7obnfPxikhjjrKs1UMsNSJGDLWt4MEBw9nOcY3UWfYqK8a51JU6k01XS0UlPGKSWSlc7PRNIfwOaTgu24RzPyW00/riitmmrK/Ut0mlq62kE5eaYucc7k4jbgNbyyR8Vv6nV+naZ8IqbzQQtna10LnzgdID2jw5b8t0HLrRSXag0VDQUVnu9L0d4L6p0VARU9AeIsdHxDdwwMkHLfDKw7ZpTVlx0dcaOtoa0XE3OOtzVyNHrIDeEjJOeLbOTt4rq9TrGw09+bZZrhCysMfFhzwA1xLQGH9R4sgDmAT3Z02n9b07NP1F11LW0MEJrpYoJacFzXMG7chuetjfG/ZncoNbX6Mv8Aebq26VklthfVMPHHOwzPt/WdjoduFzuAgEnbiHEOQx0QMEUDY254WNDRk5OB4qG1/pNsUWnprtb3uqOGobTMjla6HL3DLSSRs3h62cchyUfbq29aimsg4H0tvqq0tkdbyJAA2SNobK8kdU5IOOH2mjB5EOgg5vTf2/upC3ko5Ec3vPfGPqVI28kFVyv06zNFqoIcjifUFwHgGkfcLqTnBoyVwL0v3lt01O2jp3B0dC3ozw75kJy4fQeYKDoPonDhpijz+Vx/+ii2+hqA2+yUtOeccTWnzxv80QSdERAREQYFV/WReRUXvuiDcbxFdqeueZI6yKr9Wn3Y4saRwhwGQ0kR5znHDtzUoqziqh9/0WUz2Qg47VaR1BRWqxirgrZRboH00jLRMx0vtBzXt4gMtcOqWnkQDg4Wnr9NV9pNM2upq+lpn29sTOgpBXSOBLuKCQhuA8cQxsBgkZ2GO9nkvN3PY48kHGbBBX6V1lDUXK211THJaIKeAiEvcCDFxB7mggFjQ4nwbgc1b6vUXPRlda47Nd5nT6gdUmOOjezjpzIHZBeA3cDYE88cl2U7Zx2q08990HGNbaZbUS3D8VfFYqCruMHqM8zmOb/DgcwhzGHqghpIOc5wMb5Ep0FpSlhtNJcKttQ6dsk0kIdmFrozK50bnRDAzjDgCOrkbDG08IB5gHByMo45B8UEe1DVG02qS8CEyGnezpAOfRl2D8M5VlF6RtMyU4fLd6eE43ZM7gcPcVbqFtZcKeotNK5sYmiIMhBJbk7ED3Lmtw9Gd7fNxZoZRjsDme/AH0Qb/Wfpbp3wvoNLF09Q8cJq+Ehkefyg7uPjjA8VEvR3p6a73kVU7XOggfxvcd+OTmB49593et5ZfRbWF7BXzxxxZ6zKZhy4d3Edx7gurWCxU1ppWQU8TY42DDWtGMINlQwCCBrR3IsgDARBVERAREQYFwHA6OU8mnc9wwveM7BessYkaQeRWtdHU0Z/gcL4hyY7s8j2INgTsvMlYYucXKeKWI+LeIfEK4V9E4bVUQPi7h+qD3JVpK8TVUwGTUQ4/cC8n3Cjb/iYye5vW+iDKVsjgGkk4A3JPYsF1za7anp5ZT3kcI+e/wAlRtHV15HrTg2LP8pvL396C21s9Zr5KgDLDhrT3gdvzW+ETcclZTU7Kdga0L3QWCNo7Ar8IqZCCqIiAiIgIiICoQCqog8nwMf7TQV4Pt8DubAsxEGv/CaXOejbnyV7LfAzkwLNRB4sp428mgL1DQOSqiAiIeSCw7+Se8qoPNUHPkUFwKKjeZRBciIgIiICIiAiIgIiICIiAiIgoQqcJ70RBUDCIiD/2Q=="/>
          <p:cNvSpPr>
            <a:spLocks noChangeAspect="1" noChangeArrowheads="1"/>
          </p:cNvSpPr>
          <p:nvPr/>
        </p:nvSpPr>
        <p:spPr bwMode="auto">
          <a:xfrm>
            <a:off x="307975" y="-465138"/>
            <a:ext cx="1285875" cy="1285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365" name="AutoShape 6" descr="data:image/jpg;base64,/9j/4AAQSkZJRgABAQAAAQABAAD/2wBDAAkGBwgHBgkIBwgKCgkLDRYPDQwMDRsUFRAWIB0iIiAdHx8kKDQsJCYxJx8fLT0tMTU3Ojo6Iys/RD84QzQ5Ojf/2wBDAQoKCg0MDRoPDxo3JR8lNzc3Nzc3Nzc3Nzc3Nzc3Nzc3Nzc3Nzc3Nzc3Nzc3Nzc3Nzc3Nzc3Nzc3Nzc3Nzc3Nzf/wAARCACHAIcDASIAAhEBAxEB/8QAHAABAAEFAQEAAAAAAAAAAAAAAAYBAgQFBwMI/8QAPRAAAQMDAgIGCAQDCQEAAAAAAQACAwQFEQYhEjETIkFRYXEHFDKBkaGxwRVSYnMjMzQWJERygpOywtGi/8QAFAEBAAAAAAAAAAAAAAAAAAAAAP/EABQRAQAAAAAAAAAAAAAAAAAAAAD/2gAMAwEAAhEDEQA/AO4oiICIiAiIgIiICIiAiIgIiICIiAiIgIiICIiAqEgLR6m1DFZBTRCF9RWVkvRU1OwgdI7xJ2AGdz9ViMdcp2h1dXNi4tzDRswB4F7sk+YDUEl6RvevN9XCz25Gt8zhaeOChG7onynvnmfJ/wAjhewbSD2aanb5RN/8QZpuVIOdRD/uBVbcaV2zaiInweFjNlhGwjjHk0Kp9UkH8Snhef1RgoM5tRG72XA+SuEjTyOVqZKK3PH9HA0/mY3gPxGFjyW+VmXW64VEMnYyYmeM+YceL4OCCQhFGNKamF5FRFKxrKilmdBKGO4mFze1ru0FSYHKCqIiAiIgIiICoeSqqHkgjuoLDRX+dsNaJGvhAfDNE/hkidnm0+4fBYAsGo6Q8MN1o6+IDb1uAxye9zDg+eFJMf39x/R91mDkghrotRRbPs8MvjBXNPyc0LxdU3pmePT1dn9EsLv+6m5CsdughIrbvgu/s9cvIuhz/wA16x1V8f7Fgnb+7VxM+hKlpG6twgjsceo5thTW2l8ZKh8x+DWtHzXpLpysr2cF0vVSYj7cNGxsDHDuJ3cR71v2jBV73YYSgjkVPRWmrpaWjijp6eNjg1jNhzG/ifFbh17tsRDZK6mY7udM0H6qrn08VPxzNbw56xI7O1fPbdE3W5zTVFFbhFA+Vzounl4TwE5HVAJG2OaD6Oiq4Zmh0UjHNPIhwIK9wc8l82RU2pNGTNnkbU0kIcAZoXdJD5OA+4XX9D6wbfIOjqA1lSwAuDT1XjlxN8M9nYgmqKjSCMhEFUREBUPJVQ8kGCf6/wD0fdZg5LDftXD/ACH6hZY5IGQrHFRPRdNfYLvfvxKvnqbaKjo6BlQ7ie0AkuOcZI3xk/l96tuOppI79dqBtVBSw22jbNJLNCZMukaS04BBwzhJI34s42xlBKiVRQLReujcNNz3i/VdM4Cq9WjioqWQu4s4aMAuLi7IIAAWVfvSFb6DTU92t0M9U9lQaQQvhcwxz/lkBwW8/oO1BM1bIeofJQHUHpHfaZjGyzTiZlP6xNDWzsgMbAXcsF2XkDZvzyVOIallXRxVMOTHNG2RmRg8LhkfIoNVcmvqa2GkH8pw4nePgt3SUMUMYAaPgtUd7zH+391IG8ggw663U9VA+KWNr2uaWlrhkEHsIXDLtTSaA1pF0HF+HyHpom59lpOHt93/AIvoArk3p1pG+o26rA68c7mZ8C3P/VB0211AqKVj2uyCAQe9FHPRxWmr03RSHc9EG/Db7IgmCIiAiIgwZdq1h/SfssiORkgcGPa4tPC7Bzg9x8VjVJxWReR+y5xqu7nT+odTz0LXQ1FTamtZK0jrVDejbHgY9rE2d+ePBBKNHUd7obnfPxikhjjrKs1UMsNSJGDLWt4MEBw9nOcY3UWfYqK8a51JU6k01XS0UlPGKSWSlc7PRNIfwOaTgu24RzPyW00/riitmmrK/Ut0mlq62kE5eaYucc7k4jbgNbyyR8Vv6nV+naZ8IqbzQQtna10LnzgdID2jw5b8t0HLrRSXag0VDQUVnu9L0d4L6p0VARU9AeIsdHxDdwwMkHLfDKw7ZpTVlx0dcaOtoa0XE3OOtzVyNHrIDeEjJOeLbOTt4rq9TrGw09+bZZrhCysMfFhzwA1xLQGH9R4sgDmAT3Z02n9b07NP1F11LW0MEJrpYoJacFzXMG7chuetjfG/ZncoNbX6Mv8Aebq26VklthfVMPHHOwzPt/WdjoduFzuAgEnbiHEOQx0QMEUDY254WNDRk5OB4qG1/pNsUWnprtb3uqOGobTMjla6HL3DLSSRs3h62cchyUfbq29aimsg4H0tvqq0tkdbyJAA2SNobK8kdU5IOOH2mjB5EOgg5vTf2/upC3ko5Ec3vPfGPqVI28kFVyv06zNFqoIcjifUFwHgGkfcLqTnBoyVwL0v3lt01O2jp3B0dC3ozw75kJy4fQeYKDoPonDhpijz+Vx/+ii2+hqA2+yUtOeccTWnzxv80QSdERAREQYFV/WReRUXvuiDcbxFdqeueZI6yKr9Wn3Y4saRwhwGQ0kR5znHDtzUoqziqh9/0WUz2Qg47VaR1BRWqxirgrZRboH00jLRMx0vtBzXt4gMtcOqWnkQDg4Wnr9NV9pNM2upq+lpn29sTOgpBXSOBLuKCQhuA8cQxsBgkZ2GO9nkvN3PY48kHGbBBX6V1lDUXK211THJaIKeAiEvcCDFxB7mggFjQ4nwbgc1b6vUXPRlda47Nd5nT6gdUmOOjezjpzIHZBeA3cDYE88cl2U7Zx2q08990HGNbaZbUS3D8VfFYqCruMHqM8zmOb/DgcwhzGHqghpIOc5wMb5Ep0FpSlhtNJcKttQ6dsk0kIdmFrozK50bnRDAzjDgCOrkbDG08IB5gHByMo45B8UEe1DVG02qS8CEyGnezpAOfRl2D8M5VlF6RtMyU4fLd6eE43ZM7gcPcVbqFtZcKeotNK5sYmiIMhBJbk7ED3Lmtw9Gd7fNxZoZRjsDme/AH0Qb/Wfpbp3wvoNLF09Q8cJq+Ehkefyg7uPjjA8VEvR3p6a73kVU7XOggfxvcd+OTmB49593et5ZfRbWF7BXzxxxZ6zKZhy4d3Edx7gurWCxU1ppWQU8TY42DDWtGMINlQwCCBrR3IsgDARBVERAREQYFwHA6OU8mnc9wwveM7BessYkaQeRWtdHU0Z/gcL4hyY7s8j2INgTsvMlYYucXKeKWI+LeIfEK4V9E4bVUQPi7h+qD3JVpK8TVUwGTUQ4/cC8n3Cjb/iYye5vW+iDKVsjgGkk4A3JPYsF1za7anp5ZT3kcI+e/wAlRtHV15HrTg2LP8pvL396C21s9Zr5KgDLDhrT3gdvzW+ETcclZTU7Kdga0L3QWCNo7Ar8IqZCCqIiAiIgIiICoQCqog8nwMf7TQV4Pt8DubAsxEGv/CaXOejbnyV7LfAzkwLNRB4sp428mgL1DQOSqiAiIeSCw7+Se8qoPNUHPkUFwKKjeZRBciIgIiICIiAiIgIiICIiAiIgoQqcJ70RBUDCIiD/2Q=="/>
          <p:cNvSpPr>
            <a:spLocks noChangeAspect="1" noChangeArrowheads="1"/>
          </p:cNvSpPr>
          <p:nvPr/>
        </p:nvSpPr>
        <p:spPr bwMode="auto">
          <a:xfrm>
            <a:off x="460375" y="-312738"/>
            <a:ext cx="1285875" cy="1285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833" y="2658654"/>
            <a:ext cx="5080000" cy="36322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k 7"/>
              <p14:cNvContentPartPr/>
              <p14:nvPr/>
            </p14:nvContentPartPr>
            <p14:xfrm>
              <a:off x="434773" y="761524"/>
              <a:ext cx="4055760" cy="306036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22893" y="749644"/>
                <a:ext cx="4079520" cy="308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9" name="Ink 8"/>
              <p14:cNvContentPartPr/>
              <p14:nvPr/>
            </p14:nvContentPartPr>
            <p14:xfrm>
              <a:off x="3357253" y="3541804"/>
              <a:ext cx="273240" cy="30708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345373" y="3529924"/>
                <a:ext cx="297000" cy="33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5" name="Ink 24"/>
              <p14:cNvContentPartPr/>
              <p14:nvPr/>
            </p14:nvContentPartPr>
            <p14:xfrm>
              <a:off x="5710933" y="4471684"/>
              <a:ext cx="1249920" cy="43704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699053" y="4459804"/>
                <a:ext cx="1273680" cy="46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7" name="Ink 26"/>
              <p14:cNvContentPartPr/>
              <p14:nvPr/>
            </p14:nvContentPartPr>
            <p14:xfrm>
              <a:off x="5841253" y="4585804"/>
              <a:ext cx="1119600" cy="437040"/>
            </p14:xfrm>
          </p:contentPart>
        </mc:Choice>
        <mc:Fallback xmlns="">
          <p:pic>
            <p:nvPicPr>
              <p:cNvPr id="27" name="Ink 2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829373" y="4573924"/>
                <a:ext cx="1143360" cy="46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9" name="Ink 28"/>
              <p14:cNvContentPartPr/>
              <p14:nvPr/>
            </p14:nvContentPartPr>
            <p14:xfrm>
              <a:off x="5868613" y="4544764"/>
              <a:ext cx="1010160" cy="423360"/>
            </p14:xfrm>
          </p:contentPart>
        </mc:Choice>
        <mc:Fallback xmlns="">
          <p:pic>
            <p:nvPicPr>
              <p:cNvPr id="29" name="Ink 28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856733" y="4532884"/>
                <a:ext cx="1033920" cy="44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5362" name="Ink 15361"/>
              <p14:cNvContentPartPr/>
              <p14:nvPr/>
            </p14:nvContentPartPr>
            <p14:xfrm>
              <a:off x="5854933" y="4523164"/>
              <a:ext cx="1036440" cy="103680"/>
            </p14:xfrm>
          </p:contentPart>
        </mc:Choice>
        <mc:Fallback xmlns="">
          <p:pic>
            <p:nvPicPr>
              <p:cNvPr id="15362" name="Ink 15361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843053" y="4511284"/>
                <a:ext cx="10602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5367" name="Ink 15366"/>
              <p14:cNvContentPartPr/>
              <p14:nvPr/>
            </p14:nvContentPartPr>
            <p14:xfrm>
              <a:off x="5800213" y="4694884"/>
              <a:ext cx="1010520" cy="28080"/>
            </p14:xfrm>
          </p:contentPart>
        </mc:Choice>
        <mc:Fallback xmlns="">
          <p:pic>
            <p:nvPicPr>
              <p:cNvPr id="15367" name="Ink 15366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788333" y="4683004"/>
                <a:ext cx="1034280" cy="5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5369" name="Ink 15368"/>
              <p14:cNvContentPartPr/>
              <p14:nvPr/>
            </p14:nvContentPartPr>
            <p14:xfrm>
              <a:off x="5895973" y="4795684"/>
              <a:ext cx="819000" cy="50040"/>
            </p14:xfrm>
          </p:contentPart>
        </mc:Choice>
        <mc:Fallback xmlns="">
          <p:pic>
            <p:nvPicPr>
              <p:cNvPr id="15369" name="Ink 15368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884093" y="4783804"/>
                <a:ext cx="842760" cy="7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5371" name="Ink 15370"/>
              <p14:cNvContentPartPr/>
              <p14:nvPr/>
            </p14:nvContentPartPr>
            <p14:xfrm>
              <a:off x="5813893" y="4557364"/>
              <a:ext cx="1175040" cy="110520"/>
            </p14:xfrm>
          </p:contentPart>
        </mc:Choice>
        <mc:Fallback xmlns="">
          <p:pic>
            <p:nvPicPr>
              <p:cNvPr id="15371" name="Ink 15370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802013" y="4545484"/>
                <a:ext cx="1198800" cy="13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5373" name="Ink 15372"/>
              <p14:cNvContentPartPr/>
              <p14:nvPr/>
            </p14:nvContentPartPr>
            <p14:xfrm>
              <a:off x="5813893" y="4558084"/>
              <a:ext cx="164880" cy="28080"/>
            </p14:xfrm>
          </p:contentPart>
        </mc:Choice>
        <mc:Fallback xmlns="">
          <p:pic>
            <p:nvPicPr>
              <p:cNvPr id="15373" name="Ink 15372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802013" y="4546204"/>
                <a:ext cx="188640" cy="5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5375" name="Ink 15374"/>
              <p14:cNvContentPartPr/>
              <p14:nvPr/>
            </p14:nvContentPartPr>
            <p14:xfrm>
              <a:off x="5827573" y="4557364"/>
              <a:ext cx="160560" cy="15120"/>
            </p14:xfrm>
          </p:contentPart>
        </mc:Choice>
        <mc:Fallback xmlns="">
          <p:pic>
            <p:nvPicPr>
              <p:cNvPr id="15375" name="Ink 15374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815693" y="4545484"/>
                <a:ext cx="184320" cy="3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5377" name="Ink 15376"/>
              <p14:cNvContentPartPr/>
              <p14:nvPr/>
            </p14:nvContentPartPr>
            <p14:xfrm>
              <a:off x="5691133" y="4570684"/>
              <a:ext cx="109440" cy="42480"/>
            </p14:xfrm>
          </p:contentPart>
        </mc:Choice>
        <mc:Fallback xmlns="">
          <p:pic>
            <p:nvPicPr>
              <p:cNvPr id="15377" name="Ink 15376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679253" y="4558804"/>
                <a:ext cx="133200" cy="6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15386" name="Ink 15385"/>
              <p14:cNvContentPartPr/>
              <p14:nvPr/>
            </p14:nvContentPartPr>
            <p14:xfrm>
              <a:off x="5800213" y="4626484"/>
              <a:ext cx="983160" cy="273600"/>
            </p14:xfrm>
          </p:contentPart>
        </mc:Choice>
        <mc:Fallback xmlns="">
          <p:pic>
            <p:nvPicPr>
              <p:cNvPr id="15386" name="Ink 15385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788333" y="4614604"/>
                <a:ext cx="1006920" cy="29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15389" name="Ink 15388"/>
              <p14:cNvContentPartPr/>
              <p14:nvPr/>
            </p14:nvContentPartPr>
            <p14:xfrm>
              <a:off x="5827573" y="4567804"/>
              <a:ext cx="1064880" cy="28080"/>
            </p14:xfrm>
          </p:contentPart>
        </mc:Choice>
        <mc:Fallback xmlns="">
          <p:pic>
            <p:nvPicPr>
              <p:cNvPr id="15389" name="Ink 15388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815693" y="4555924"/>
                <a:ext cx="1088640" cy="51840"/>
              </a:xfrm>
              <a:prstGeom prst="rect">
                <a:avLst/>
              </a:prstGeom>
            </p:spPr>
          </p:pic>
        </mc:Fallback>
      </mc:AlternateContent>
      <p:sp useBgFill="1">
        <p:nvSpPr>
          <p:cNvPr id="15390" name="TextBox 15389"/>
          <p:cNvSpPr txBox="1"/>
          <p:nvPr/>
        </p:nvSpPr>
        <p:spPr>
          <a:xfrm>
            <a:off x="5702300" y="4400892"/>
            <a:ext cx="1176473" cy="103470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Comic Sans MS" panose="030F0702030302020204" pitchFamily="66" charset="0"/>
              </a:rPr>
              <a:t>Health </a:t>
            </a:r>
          </a:p>
          <a:p>
            <a:pPr algn="ctr"/>
            <a:r>
              <a:rPr lang="en-US" sz="1400" b="1" dirty="0">
                <a:latin typeface="Comic Sans MS" panose="030F0702030302020204" pitchFamily="66" charset="0"/>
              </a:rPr>
              <a:t>Services </a:t>
            </a:r>
          </a:p>
          <a:p>
            <a:pPr algn="ctr"/>
            <a:r>
              <a:rPr lang="en-US" sz="1400" b="1" dirty="0" smtClean="0">
                <a:latin typeface="Comic Sans MS" panose="030F0702030302020204" pitchFamily="66" charset="0"/>
              </a:rPr>
              <a:t>Research</a:t>
            </a:r>
            <a:endParaRPr lang="en-US" sz="1400" b="1" dirty="0">
              <a:latin typeface="Comic Sans MS" panose="030F0702030302020204" pitchFamily="66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Background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en-US" dirty="0"/>
              <a:t>Social psychologist</a:t>
            </a:r>
          </a:p>
          <a:p>
            <a:r>
              <a:rPr lang="en-US" dirty="0"/>
              <a:t>Affiliations</a:t>
            </a:r>
          </a:p>
          <a:p>
            <a:pPr lvl="1"/>
            <a:r>
              <a:rPr lang="en-US" dirty="0"/>
              <a:t>UCLA Department of Medicine</a:t>
            </a:r>
          </a:p>
          <a:p>
            <a:pPr lvl="1"/>
            <a:r>
              <a:rPr lang="en-US" dirty="0"/>
              <a:t>UCLA Department of Health Services </a:t>
            </a:r>
          </a:p>
          <a:p>
            <a:pPr lvl="1"/>
            <a:r>
              <a:rPr lang="en-US" dirty="0"/>
              <a:t>RAND, Adjunct Researcher </a:t>
            </a:r>
          </a:p>
          <a:p>
            <a:r>
              <a:rPr lang="en-US" dirty="0"/>
              <a:t>Teaching</a:t>
            </a:r>
          </a:p>
          <a:p>
            <a:pPr lvl="1"/>
            <a:r>
              <a:rPr lang="en-US" dirty="0"/>
              <a:t>HPM 214: Measurement of Effectiveness and Outcomes in Health Care </a:t>
            </a:r>
          </a:p>
          <a:p>
            <a:pPr lvl="1"/>
            <a:r>
              <a:rPr lang="en-US" dirty="0"/>
              <a:t>HPM 216: Making the Business Case for Quality</a:t>
            </a:r>
          </a:p>
          <a:p>
            <a:pPr lvl="1"/>
            <a:r>
              <a:rPr lang="en-US" dirty="0"/>
              <a:t>M218: Questionnaire Design and Administration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3852F-3905-40BD-92CD-405BB8FE90EB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Patient-Reported Outcomes</a:t>
            </a:r>
          </a:p>
        </p:txBody>
      </p:sp>
      <p:sp>
        <p:nvSpPr>
          <p:cNvPr id="18434" name="Text Placeholder 4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5257800" cy="639762"/>
          </a:xfrm>
        </p:spPr>
        <p:txBody>
          <a:bodyPr/>
          <a:lstStyle/>
          <a:p>
            <a:endParaRPr lang="en-US" sz="2800" dirty="0"/>
          </a:p>
        </p:txBody>
      </p:sp>
      <p:sp>
        <p:nvSpPr>
          <p:cNvPr id="18435" name="Content Placeholder 2"/>
          <p:cNvSpPr>
            <a:spLocks noGrp="1"/>
          </p:cNvSpPr>
          <p:nvPr>
            <p:ph sz="half" idx="2"/>
          </p:nvPr>
        </p:nvSpPr>
        <p:spPr>
          <a:xfrm>
            <a:off x="228600" y="2174875"/>
            <a:ext cx="4648200" cy="3951288"/>
          </a:xfrm>
        </p:spPr>
        <p:txBody>
          <a:bodyPr/>
          <a:lstStyle/>
          <a:p>
            <a:endParaRPr lang="en-US" sz="2800" dirty="0"/>
          </a:p>
          <a:p>
            <a:r>
              <a:rPr lang="en-US" sz="2800" dirty="0"/>
              <a:t>Patient experiences with care</a:t>
            </a:r>
          </a:p>
          <a:p>
            <a:endParaRPr lang="en-US" sz="2800" dirty="0"/>
          </a:p>
          <a:p>
            <a:r>
              <a:rPr lang="en-US" sz="2800" dirty="0"/>
              <a:t>Health-related quality of life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DA5C78-C7C9-4C99-9FD1-D3FF45AAE170}" type="slidenum">
              <a:rPr lang="en-US"/>
              <a:pPr>
                <a:defRPr/>
              </a:pPr>
              <a:t>3</a:t>
            </a:fld>
            <a:endParaRPr lang="en-US"/>
          </a:p>
        </p:txBody>
      </p:sp>
      <p:pic>
        <p:nvPicPr>
          <p:cNvPr id="18437" name="Picture 4" descr="C:\Users\drhays\AppData\Local\Microsoft\Windows\Temporary Internet Files\Content.IE5\WN8AKIH2\MC900090371[1].wmf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4724400" y="1905000"/>
            <a:ext cx="3060700" cy="314642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Health-Related Behavior </a:t>
            </a:r>
          </a:p>
        </p:txBody>
      </p:sp>
      <p:sp>
        <p:nvSpPr>
          <p:cNvPr id="2150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Positive  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en-US"/>
              <a:t>Exercise </a:t>
            </a:r>
          </a:p>
          <a:p>
            <a:pPr lvl="1"/>
            <a:r>
              <a:rPr lang="en-US"/>
              <a:t>Medication adherence</a:t>
            </a:r>
          </a:p>
          <a:p>
            <a:pPr marL="0" indent="0">
              <a:buFont typeface="Arial" charset="0"/>
              <a:buNone/>
            </a:pPr>
            <a:r>
              <a:rPr lang="en-US" b="1"/>
              <a:t>Negative</a:t>
            </a:r>
            <a:r>
              <a:rPr lang="en-US"/>
              <a:t> </a:t>
            </a:r>
          </a:p>
          <a:p>
            <a:pPr lvl="1"/>
            <a:r>
              <a:rPr lang="en-US"/>
              <a:t>Alcohol use</a:t>
            </a:r>
          </a:p>
          <a:p>
            <a:pPr lvl="1"/>
            <a:r>
              <a:rPr lang="en-US"/>
              <a:t>Drug use</a:t>
            </a:r>
          </a:p>
          <a:p>
            <a:pPr lvl="1"/>
            <a:r>
              <a:rPr lang="en-US"/>
              <a:t>Smoking</a:t>
            </a:r>
          </a:p>
          <a:p>
            <a:pPr marL="0" indent="0">
              <a:buFont typeface="Arial" charset="0"/>
              <a:buNone/>
            </a:pPr>
            <a:endParaRPr lang="en-US"/>
          </a:p>
          <a:p>
            <a:pPr lvl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FCC17C-391B-401D-8089-32BC178A22BE}" type="slidenum">
              <a:rPr lang="en-US"/>
              <a:pPr>
                <a:defRPr/>
              </a:pPr>
              <a:t>4</a:t>
            </a:fld>
            <a:endParaRPr lang="en-US"/>
          </a:p>
        </p:txBody>
      </p:sp>
      <p:pic>
        <p:nvPicPr>
          <p:cNvPr id="21509" name="Picture 2" descr="C:\Users\drhays\AppData\Local\Microsoft\Windows\Temporary Internet Files\Content.IE5\YZ5LETMI\MP900341786[1]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4837113" y="2846388"/>
            <a:ext cx="3657600" cy="260826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Comic Sans MS" panose="030F0702030302020204" pitchFamily="66" charset="0"/>
              </a:rPr>
              <a:t>Patient Experiences with Care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>
                <a:latin typeface="Comic Sans MS" panose="030F0702030302020204" pitchFamily="66" charset="0"/>
              </a:rPr>
              <a:t>Setodji</a:t>
            </a:r>
            <a:r>
              <a:rPr lang="en-US" dirty="0">
                <a:latin typeface="Comic Sans MS" panose="030F0702030302020204" pitchFamily="66" charset="0"/>
              </a:rPr>
              <a:t>, C. M., Quigley, D. D., Elliott, M. N., Burkhart, Q., Hochman, M. E., Chen, A. Y., &amp; </a:t>
            </a:r>
            <a:r>
              <a:rPr lang="en-US" b="1" dirty="0">
                <a:latin typeface="Comic Sans MS" panose="030F0702030302020204" pitchFamily="66" charset="0"/>
              </a:rPr>
              <a:t>Hays, R. D</a:t>
            </a:r>
            <a:r>
              <a:rPr lang="en-US" dirty="0">
                <a:latin typeface="Comic Sans MS" panose="030F0702030302020204" pitchFamily="66" charset="0"/>
              </a:rPr>
              <a:t>.  (2017 </a:t>
            </a:r>
            <a:r>
              <a:rPr lang="en-US" dirty="0" err="1">
                <a:latin typeface="Comic Sans MS" panose="030F0702030302020204" pitchFamily="66" charset="0"/>
              </a:rPr>
              <a:t>epub</a:t>
            </a:r>
            <a:r>
              <a:rPr lang="en-US" dirty="0">
                <a:latin typeface="Comic Sans MS" panose="030F0702030302020204" pitchFamily="66" charset="0"/>
              </a:rPr>
              <a:t>).  Patient experiences with care differ with chronic care management in a federally qualified community health center.  </a:t>
            </a:r>
            <a:r>
              <a:rPr lang="en-US" u="sng" dirty="0">
                <a:latin typeface="Comic Sans MS" panose="030F0702030302020204" pitchFamily="66" charset="0"/>
              </a:rPr>
              <a:t>Population Health Management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Comic Sans MS" panose="030F0702030302020204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>
                <a:latin typeface="Comic Sans MS" panose="030F0702030302020204" pitchFamily="66" charset="0"/>
              </a:rPr>
              <a:t>Hays, R</a:t>
            </a:r>
            <a:r>
              <a:rPr lang="en-US" dirty="0">
                <a:latin typeface="Comic Sans MS" panose="030F0702030302020204" pitchFamily="66" charset="0"/>
              </a:rPr>
              <a:t>. </a:t>
            </a:r>
            <a:r>
              <a:rPr lang="en-US" b="1" dirty="0">
                <a:latin typeface="Comic Sans MS" panose="030F0702030302020204" pitchFamily="66" charset="0"/>
              </a:rPr>
              <a:t>D</a:t>
            </a:r>
            <a:r>
              <a:rPr lang="en-US" dirty="0">
                <a:latin typeface="Comic Sans MS" panose="030F0702030302020204" pitchFamily="66" charset="0"/>
              </a:rPr>
              <a:t>., Chawla, N., Kent, E. E., &amp; Arora, N. K. (2017).  Measurement equivalence of the Consumer Assessment of Healthcare Providers and Systems (CAHPS®) Medicare Survey Items between Non-Hispanic Whites and Asians.  </a:t>
            </a:r>
            <a:r>
              <a:rPr lang="en-US" u="sng" dirty="0">
                <a:latin typeface="Comic Sans MS" panose="030F0702030302020204" pitchFamily="66" charset="0"/>
              </a:rPr>
              <a:t>Quality of Life Research</a:t>
            </a:r>
            <a:r>
              <a:rPr lang="en-US" dirty="0">
                <a:latin typeface="Comic Sans MS" panose="030F0702030302020204" pitchFamily="66" charset="0"/>
              </a:rPr>
              <a:t>, 26, 311-318.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>
              <a:latin typeface="Comic Sans MS" panose="030F0702030302020204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Comic Sans MS" panose="030F0702030302020204" pitchFamily="66" charset="0"/>
              </a:rPr>
              <a:t>Martino, S. C., Elliott. M. N., </a:t>
            </a:r>
            <a:r>
              <a:rPr lang="en-US" dirty="0" err="1">
                <a:latin typeface="Comic Sans MS" panose="030F0702030302020204" pitchFamily="66" charset="0"/>
              </a:rPr>
              <a:t>Hambarsoomain</a:t>
            </a:r>
            <a:r>
              <a:rPr lang="en-US" dirty="0">
                <a:latin typeface="Comic Sans MS" panose="030F0702030302020204" pitchFamily="66" charset="0"/>
              </a:rPr>
              <a:t>, K., </a:t>
            </a:r>
            <a:r>
              <a:rPr lang="en-US" dirty="0" err="1">
                <a:latin typeface="Comic Sans MS" panose="030F0702030302020204" pitchFamily="66" charset="0"/>
              </a:rPr>
              <a:t>Weech</a:t>
            </a:r>
            <a:r>
              <a:rPr lang="en-US" dirty="0">
                <a:latin typeface="Comic Sans MS" panose="030F0702030302020204" pitchFamily="66" charset="0"/>
              </a:rPr>
              <a:t>-Maldonado, R., </a:t>
            </a:r>
            <a:r>
              <a:rPr lang="en-US" dirty="0" err="1">
                <a:latin typeface="Comic Sans MS" panose="030F0702030302020204" pitchFamily="66" charset="0"/>
              </a:rPr>
              <a:t>Gaillot</a:t>
            </a:r>
            <a:r>
              <a:rPr lang="en-US" dirty="0">
                <a:latin typeface="Comic Sans MS" panose="030F0702030302020204" pitchFamily="66" charset="0"/>
              </a:rPr>
              <a:t>, S., </a:t>
            </a:r>
            <a:r>
              <a:rPr lang="en-US" dirty="0" err="1">
                <a:latin typeface="Comic Sans MS" panose="030F0702030302020204" pitchFamily="66" charset="0"/>
              </a:rPr>
              <a:t>Haffer</a:t>
            </a:r>
            <a:r>
              <a:rPr lang="en-US" dirty="0">
                <a:latin typeface="Comic Sans MS" panose="030F0702030302020204" pitchFamily="66" charset="0"/>
              </a:rPr>
              <a:t>, S. C., &amp; </a:t>
            </a:r>
            <a:r>
              <a:rPr lang="en-US" b="1" dirty="0">
                <a:latin typeface="Comic Sans MS" panose="030F0702030302020204" pitchFamily="66" charset="0"/>
              </a:rPr>
              <a:t>Hays, R. D.</a:t>
            </a:r>
            <a:r>
              <a:rPr lang="en-US" dirty="0">
                <a:latin typeface="Comic Sans MS" panose="030F0702030302020204" pitchFamily="66" charset="0"/>
              </a:rPr>
              <a:t>  (2016).  Racial/ethnic disparities in Medicare beneficiaries’ care coordination experiences.  </a:t>
            </a:r>
            <a:r>
              <a:rPr lang="en-US" u="sng" dirty="0">
                <a:latin typeface="Comic Sans MS" panose="030F0702030302020204" pitchFamily="66" charset="0"/>
              </a:rPr>
              <a:t>Medical Care</a:t>
            </a:r>
            <a:r>
              <a:rPr lang="en-US" dirty="0">
                <a:latin typeface="Comic Sans MS" panose="030F0702030302020204" pitchFamily="66" charset="0"/>
              </a:rPr>
              <a:t>., 54 (8), 765-771.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b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4F9820-1216-4E29-AB1C-C831A139C76F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6868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Comic Sans MS" panose="030F0702030302020204" pitchFamily="66" charset="0"/>
              </a:rPr>
              <a:t>Health-Related Quality of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>
                <a:latin typeface="Comic Sans MS" panose="030F0702030302020204" pitchFamily="66" charset="0"/>
              </a:rPr>
              <a:t>Palimaru</a:t>
            </a:r>
            <a:r>
              <a:rPr lang="en-US" dirty="0">
                <a:latin typeface="Comic Sans MS" panose="030F0702030302020204" pitchFamily="66" charset="0"/>
              </a:rPr>
              <a:t>, A., &amp; </a:t>
            </a:r>
            <a:r>
              <a:rPr lang="en-US" b="1" dirty="0">
                <a:latin typeface="Comic Sans MS" panose="030F0702030302020204" pitchFamily="66" charset="0"/>
              </a:rPr>
              <a:t>Hays, R. D</a:t>
            </a:r>
            <a:r>
              <a:rPr lang="en-US" dirty="0">
                <a:latin typeface="Comic Sans MS" panose="030F0702030302020204" pitchFamily="66" charset="0"/>
              </a:rPr>
              <a:t>.  (2017).  Associations of health-related quality of life with overall quality of life in the Patient-Reported Outcomes Measurement Information System (PROMIS®) Project.  </a:t>
            </a:r>
            <a:r>
              <a:rPr lang="en-US" u="sng" dirty="0">
                <a:latin typeface="Comic Sans MS" panose="030F0702030302020204" pitchFamily="66" charset="0"/>
              </a:rPr>
              <a:t>Applied Research in Quality of Life</a:t>
            </a:r>
            <a:r>
              <a:rPr lang="en-US" dirty="0">
                <a:latin typeface="Comic Sans MS" panose="030F0702030302020204" pitchFamily="66" charset="0"/>
              </a:rPr>
              <a:t>, 12, 241-250.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Comic Sans MS" panose="030F0702030302020204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>
                <a:latin typeface="Comic Sans MS" panose="030F0702030302020204" pitchFamily="66" charset="0"/>
              </a:rPr>
              <a:t>Hays, R. D</a:t>
            </a:r>
            <a:r>
              <a:rPr lang="en-US" dirty="0">
                <a:latin typeface="Comic Sans MS" panose="030F0702030302020204" pitchFamily="66" charset="0"/>
              </a:rPr>
              <a:t>., Tarver, M. E., Spritzer, K. L., </a:t>
            </a:r>
            <a:r>
              <a:rPr lang="en-US" dirty="0" err="1">
                <a:latin typeface="Comic Sans MS" panose="030F0702030302020204" pitchFamily="66" charset="0"/>
              </a:rPr>
              <a:t>Reise</a:t>
            </a:r>
            <a:r>
              <a:rPr lang="en-US" dirty="0">
                <a:latin typeface="Comic Sans MS" panose="030F0702030302020204" pitchFamily="66" charset="0"/>
              </a:rPr>
              <a:t>, S., </a:t>
            </a:r>
            <a:r>
              <a:rPr lang="en-US" dirty="0" err="1">
                <a:latin typeface="Comic Sans MS" panose="030F0702030302020204" pitchFamily="66" charset="0"/>
              </a:rPr>
              <a:t>Hilmantel</a:t>
            </a:r>
            <a:r>
              <a:rPr lang="en-US" dirty="0">
                <a:latin typeface="Comic Sans MS" panose="030F0702030302020204" pitchFamily="66" charset="0"/>
              </a:rPr>
              <a:t>, G., Hofmeister, E. M., </a:t>
            </a:r>
            <a:r>
              <a:rPr lang="en-US" dirty="0" err="1">
                <a:latin typeface="Comic Sans MS" panose="030F0702030302020204" pitchFamily="66" charset="0"/>
              </a:rPr>
              <a:t>Hanmel</a:t>
            </a:r>
            <a:r>
              <a:rPr lang="en-US" dirty="0">
                <a:latin typeface="Comic Sans MS" panose="030F0702030302020204" pitchFamily="66" charset="0"/>
              </a:rPr>
              <a:t>, K., May, J., Ferris, F., &amp; </a:t>
            </a:r>
            <a:r>
              <a:rPr lang="en-US" dirty="0" err="1">
                <a:latin typeface="Comic Sans MS" panose="030F0702030302020204" pitchFamily="66" charset="0"/>
              </a:rPr>
              <a:t>Eydelman</a:t>
            </a:r>
            <a:r>
              <a:rPr lang="en-US" dirty="0">
                <a:latin typeface="Comic Sans MS" panose="030F0702030302020204" pitchFamily="66" charset="0"/>
              </a:rPr>
              <a:t>, M.  (2017).  Psychometric properties of a questionnaire assessing patient-reported outcomes with LASIK (PROWL).  </a:t>
            </a:r>
            <a:r>
              <a:rPr lang="en-US" u="sng" dirty="0">
                <a:latin typeface="Comic Sans MS" panose="030F0702030302020204" pitchFamily="66" charset="0"/>
              </a:rPr>
              <a:t>JAMA Ophthalmology</a:t>
            </a:r>
            <a:r>
              <a:rPr lang="en-US" dirty="0">
                <a:latin typeface="Comic Sans MS" panose="030F0702030302020204" pitchFamily="66" charset="0"/>
              </a:rPr>
              <a:t>., 135 (1), 3-12.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Comic Sans MS" panose="030F0702030302020204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Comic Sans MS" panose="030F0702030302020204" pitchFamily="66" charset="0"/>
              </a:rPr>
              <a:t>Paz, S., Spritzer, K. L., </a:t>
            </a:r>
            <a:r>
              <a:rPr lang="en-US" dirty="0" err="1">
                <a:latin typeface="Comic Sans MS" panose="030F0702030302020204" pitchFamily="66" charset="0"/>
              </a:rPr>
              <a:t>Reise</a:t>
            </a:r>
            <a:r>
              <a:rPr lang="en-US" dirty="0">
                <a:latin typeface="Comic Sans MS" panose="030F0702030302020204" pitchFamily="66" charset="0"/>
              </a:rPr>
              <a:t>, S. P., &amp; </a:t>
            </a:r>
            <a:r>
              <a:rPr lang="en-US" b="1" dirty="0">
                <a:latin typeface="Comic Sans MS" panose="030F0702030302020204" pitchFamily="66" charset="0"/>
              </a:rPr>
              <a:t>Hays, R. D</a:t>
            </a:r>
            <a:r>
              <a:rPr lang="en-US" dirty="0">
                <a:latin typeface="Comic Sans MS" panose="030F0702030302020204" pitchFamily="66" charset="0"/>
              </a:rPr>
              <a:t>.  (2017). Differential item functioning of the Patient-Reported Outcomes Measurement Information System (PROMIS) Pain Interference Item Bank by Language (Spanish vs. English).  </a:t>
            </a:r>
            <a:r>
              <a:rPr lang="en-US" u="sng" dirty="0">
                <a:latin typeface="Comic Sans MS" panose="030F0702030302020204" pitchFamily="66" charset="0"/>
              </a:rPr>
              <a:t>Quality of Life Research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u="sng" dirty="0">
                <a:latin typeface="Comic Sans MS" panose="030F0702030302020204" pitchFamily="66" charset="0"/>
              </a:rPr>
              <a:t>26</a:t>
            </a:r>
            <a:r>
              <a:rPr lang="en-US" dirty="0">
                <a:latin typeface="Comic Sans MS" panose="030F0702030302020204" pitchFamily="66" charset="0"/>
              </a:rPr>
              <a:t>, 1451-1462.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/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A5E6A5-084F-4173-B512-1E410324CCA7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143000"/>
          </a:xfrm>
        </p:spPr>
        <p:txBody>
          <a:bodyPr/>
          <a:lstStyle/>
          <a:p>
            <a:r>
              <a:rPr lang="en-US">
                <a:latin typeface="Comic Sans MS" panose="030F0702030302020204" pitchFamily="66" charset="0"/>
              </a:rPr>
              <a:t>Health-Related Behavior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788116"/>
            <a:ext cx="8229600" cy="4908550"/>
          </a:xfrm>
        </p:spPr>
        <p:txBody>
          <a:bodyPr rtlCol="0">
            <a:normAutofit fontScale="3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6300" dirty="0">
                <a:latin typeface="Comic Sans MS" panose="030F0702030302020204" pitchFamily="66" charset="0"/>
              </a:rPr>
              <a:t>Fung, C. H., Martin, J. L., </a:t>
            </a:r>
            <a:r>
              <a:rPr lang="en-US" sz="6300" b="1" dirty="0">
                <a:latin typeface="Comic Sans MS" panose="030F0702030302020204" pitchFamily="66" charset="0"/>
              </a:rPr>
              <a:t>Hays, R. D</a:t>
            </a:r>
            <a:r>
              <a:rPr lang="en-US" sz="6300" dirty="0">
                <a:latin typeface="Comic Sans MS" panose="030F0702030302020204" pitchFamily="66" charset="0"/>
              </a:rPr>
              <a:t>., Patterson, E. S., </a:t>
            </a:r>
            <a:r>
              <a:rPr lang="en-US" sz="6300" dirty="0" err="1">
                <a:latin typeface="Comic Sans MS" panose="030F0702030302020204" pitchFamily="66" charset="0"/>
              </a:rPr>
              <a:t>Aysola</a:t>
            </a:r>
            <a:r>
              <a:rPr lang="en-US" sz="6300" dirty="0">
                <a:latin typeface="Comic Sans MS" panose="030F0702030302020204" pitchFamily="66" charset="0"/>
              </a:rPr>
              <a:t>, R., </a:t>
            </a:r>
            <a:r>
              <a:rPr lang="en-US" sz="6300" dirty="0" err="1">
                <a:latin typeface="Comic Sans MS" panose="030F0702030302020204" pitchFamily="66" charset="0"/>
              </a:rPr>
              <a:t>Coi</a:t>
            </a:r>
            <a:r>
              <a:rPr lang="en-US" sz="6300" dirty="0">
                <a:latin typeface="Comic Sans MS" panose="030F0702030302020204" pitchFamily="66" charset="0"/>
              </a:rPr>
              <a:t>, N., Mitchell, M. N., Truong, C., </a:t>
            </a:r>
            <a:r>
              <a:rPr lang="en-US" sz="6300" dirty="0" err="1">
                <a:latin typeface="Comic Sans MS" panose="030F0702030302020204" pitchFamily="66" charset="0"/>
              </a:rPr>
              <a:t>Dzierzewki</a:t>
            </a:r>
            <a:r>
              <a:rPr lang="en-US" sz="6300" dirty="0">
                <a:latin typeface="Comic Sans MS" panose="030F0702030302020204" pitchFamily="66" charset="0"/>
              </a:rPr>
              <a:t>, J. M., </a:t>
            </a:r>
            <a:r>
              <a:rPr lang="en-US" sz="6300" dirty="0" err="1">
                <a:latin typeface="Comic Sans MS" panose="030F0702030302020204" pitchFamily="66" charset="0"/>
              </a:rPr>
              <a:t>Jouldjian</a:t>
            </a:r>
            <a:r>
              <a:rPr lang="en-US" sz="6300" dirty="0">
                <a:latin typeface="Comic Sans MS" panose="030F0702030302020204" pitchFamily="66" charset="0"/>
              </a:rPr>
              <a:t>, S., Song, Y., Rodriquez, J. C., Josephson, K., &amp; Alessi, C.  (2017). The patient-reported usability of positive airway pressure equipment is associated with adherence in older adults.  </a:t>
            </a:r>
            <a:r>
              <a:rPr lang="en-US" sz="6300" u="sng" dirty="0">
                <a:latin typeface="Comic Sans MS" panose="030F0702030302020204" pitchFamily="66" charset="0"/>
              </a:rPr>
              <a:t>Sleep</a:t>
            </a:r>
            <a:r>
              <a:rPr lang="en-US" sz="6300" dirty="0">
                <a:latin typeface="Comic Sans MS" panose="030F0702030302020204" pitchFamily="66" charset="0"/>
              </a:rPr>
              <a:t>, 40 (3).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6300" dirty="0">
              <a:latin typeface="Comic Sans MS" panose="030F0702030302020204" pitchFamily="66" charset="0"/>
            </a:endParaRPr>
          </a:p>
          <a:p>
            <a:pPr lvl="0"/>
            <a:r>
              <a:rPr lang="en-US" sz="6300" dirty="0" err="1">
                <a:latin typeface="Comic Sans MS" panose="030F0702030302020204" pitchFamily="66" charset="0"/>
              </a:rPr>
              <a:t>Fongwa</a:t>
            </a:r>
            <a:r>
              <a:rPr lang="en-US" sz="6300" dirty="0">
                <a:latin typeface="Comic Sans MS" panose="030F0702030302020204" pitchFamily="66" charset="0"/>
              </a:rPr>
              <a:t>, M. N., </a:t>
            </a:r>
            <a:r>
              <a:rPr lang="en-US" sz="6300" dirty="0" err="1">
                <a:latin typeface="Comic Sans MS" panose="030F0702030302020204" pitchFamily="66" charset="0"/>
              </a:rPr>
              <a:t>Nandy</a:t>
            </a:r>
            <a:r>
              <a:rPr lang="en-US" sz="6300" dirty="0">
                <a:latin typeface="Comic Sans MS" panose="030F0702030302020204" pitchFamily="66" charset="0"/>
              </a:rPr>
              <a:t>, K., Yang, Q., &amp; </a:t>
            </a:r>
            <a:r>
              <a:rPr lang="en-US" sz="6300" b="1" dirty="0">
                <a:latin typeface="Comic Sans MS" panose="030F0702030302020204" pitchFamily="66" charset="0"/>
              </a:rPr>
              <a:t>Hays, R. D</a:t>
            </a:r>
            <a:r>
              <a:rPr lang="en-US" sz="6300" dirty="0">
                <a:latin typeface="Comic Sans MS" panose="030F0702030302020204" pitchFamily="66" charset="0"/>
              </a:rPr>
              <a:t>.  (2015).  The Facilitators of and barriers to Adherence to Hypertension Treatment Scale (FATS). </a:t>
            </a:r>
            <a:r>
              <a:rPr lang="en-US" sz="6300" u="sng" dirty="0">
                <a:latin typeface="Comic Sans MS" panose="030F0702030302020204" pitchFamily="66" charset="0"/>
              </a:rPr>
              <a:t>Journal of Cardiovascular Nursing</a:t>
            </a:r>
            <a:r>
              <a:rPr lang="en-US" sz="6300" dirty="0">
                <a:latin typeface="Comic Sans MS" panose="030F0702030302020204" pitchFamily="66" charset="0"/>
              </a:rPr>
              <a:t>, </a:t>
            </a:r>
            <a:r>
              <a:rPr lang="en-US" sz="6300" u="sng" dirty="0">
                <a:latin typeface="Comic Sans MS" panose="030F0702030302020204" pitchFamily="66" charset="0"/>
              </a:rPr>
              <a:t>30</a:t>
            </a:r>
            <a:r>
              <a:rPr lang="en-US" sz="6300" dirty="0">
                <a:latin typeface="Comic Sans MS" panose="030F0702030302020204" pitchFamily="66" charset="0"/>
              </a:rPr>
              <a:t>, 484-490.</a:t>
            </a:r>
          </a:p>
          <a:p>
            <a:pPr lvl="0"/>
            <a:endParaRPr lang="en-US" sz="6300" dirty="0">
              <a:latin typeface="Comic Sans MS" panose="030F0702030302020204" pitchFamily="66" charset="0"/>
            </a:endParaRPr>
          </a:p>
          <a:p>
            <a:r>
              <a:rPr lang="en-US" sz="6300" b="1" dirty="0">
                <a:latin typeface="Comic Sans MS" panose="030F0702030302020204" pitchFamily="66" charset="0"/>
              </a:rPr>
              <a:t>Hays, R. D</a:t>
            </a:r>
            <a:r>
              <a:rPr lang="en-US" sz="6300" dirty="0">
                <a:latin typeface="Comic Sans MS" panose="030F0702030302020204" pitchFamily="66" charset="0"/>
              </a:rPr>
              <a:t>., Smith, A. W., Reeve, B. B., Spritzer, K. L., Marcus, S. E., &amp; </a:t>
            </a:r>
            <a:r>
              <a:rPr lang="en-US" sz="6300" dirty="0" err="1">
                <a:latin typeface="Comic Sans MS" panose="030F0702030302020204" pitchFamily="66" charset="0"/>
              </a:rPr>
              <a:t>Clauser</a:t>
            </a:r>
            <a:r>
              <a:rPr lang="en-US" sz="6300" dirty="0">
                <a:latin typeface="Comic Sans MS" panose="030F0702030302020204" pitchFamily="66" charset="0"/>
              </a:rPr>
              <a:t>, S. B.  (2008). Cigarette smoking and health-related quality of life in Medicare beneficiaries.  </a:t>
            </a:r>
            <a:r>
              <a:rPr lang="en-US" sz="6300" u="sng" dirty="0">
                <a:latin typeface="Comic Sans MS" panose="030F0702030302020204" pitchFamily="66" charset="0"/>
              </a:rPr>
              <a:t>Health Care Financing Review</a:t>
            </a:r>
            <a:r>
              <a:rPr lang="en-US" sz="6300" dirty="0">
                <a:latin typeface="Comic Sans MS" panose="030F0702030302020204" pitchFamily="66" charset="0"/>
              </a:rPr>
              <a:t>, 29 (4), 57-68.</a:t>
            </a:r>
          </a:p>
          <a:p>
            <a:pPr lvl="0"/>
            <a:endParaRPr lang="en-US" sz="3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D6DF4E-6AD6-4A79-BD31-E27240AC9C0B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 you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7D2A2E-D70A-48D3-B9E8-8CAC0738F97D}" type="slidenum">
              <a:rPr lang="en-US"/>
              <a:pPr>
                <a:defRPr/>
              </a:pPr>
              <a:t>8</a:t>
            </a:fld>
            <a:endParaRPr lang="en-US"/>
          </a:p>
        </p:txBody>
      </p:sp>
      <p:pic>
        <p:nvPicPr>
          <p:cNvPr id="24585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143000"/>
            <a:ext cx="6096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666</Words>
  <Application>Microsoft Office PowerPoint</Application>
  <PresentationFormat>On-screen Show (4:3)</PresentationFormat>
  <Paragraphs>68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Comic Sans MS</vt:lpstr>
      <vt:lpstr>Office Theme</vt:lpstr>
      <vt:lpstr>Ron D. Hays (drhays@ucla.edu) July 28, 2017 Powerpoint file posted at: http://gim.med.ucla.edu/FacultyPages/Hays/ </vt:lpstr>
      <vt:lpstr>Background</vt:lpstr>
      <vt:lpstr>Patient-Reported Outcomes</vt:lpstr>
      <vt:lpstr>Health-Related Behavior </vt:lpstr>
      <vt:lpstr>Patient Experiences with Care </vt:lpstr>
      <vt:lpstr>Health-Related Quality of Life</vt:lpstr>
      <vt:lpstr>Health-Related Behavior </vt:lpstr>
      <vt:lpstr>Thank you</vt:lpstr>
    </vt:vector>
  </TitlesOfParts>
  <Company>UCLA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Survival Tips</dc:title>
  <dc:creator>Dr. Ron D. Hays</dc:creator>
  <cp:lastModifiedBy>Spritzer, Karen</cp:lastModifiedBy>
  <cp:revision>73</cp:revision>
  <cp:lastPrinted>2017-07-26T18:25:46Z</cp:lastPrinted>
  <dcterms:created xsi:type="dcterms:W3CDTF">2011-06-22T19:25:25Z</dcterms:created>
  <dcterms:modified xsi:type="dcterms:W3CDTF">2017-07-26T18:36:14Z</dcterms:modified>
</cp:coreProperties>
</file>