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mp4" ContentType="video/mp4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61" r:id="rId3"/>
    <p:sldId id="269" r:id="rId4"/>
    <p:sldId id="264" r:id="rId5"/>
    <p:sldId id="265" r:id="rId6"/>
    <p:sldId id="266" r:id="rId7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434" autoAdjust="0"/>
  </p:normalViewPr>
  <p:slideViewPr>
    <p:cSldViewPr>
      <p:cViewPr varScale="1">
        <p:scale>
          <a:sx n="81" d="100"/>
          <a:sy n="81" d="100"/>
        </p:scale>
        <p:origin x="1502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FDFCD63-E314-435B-86D1-50E6A30AAB62}" type="datetimeFigureOut">
              <a:rPr lang="en-US"/>
              <a:pPr>
                <a:defRPr/>
              </a:pPr>
              <a:t>8/7/2019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83FBBD3-E99D-45AB-BC35-2B81E90FF9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1553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46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103.35938" units="1/cm"/>
          <inkml:channelProperty channel="Y" name="resolution" value="71.11111" units="1/cm"/>
          <inkml:channelProperty channel="T" name="resolution" value="1" units="1/dev"/>
        </inkml:channelProperties>
      </inkml:inkSource>
      <inkml:timestamp xml:id="ts0" timeString="2015-08-07T18:26:42.144"/>
    </inkml:context>
    <inkml:brush xml:id="br0">
      <inkml:brushProperty name="width" value="0.06667" units="cm"/>
      <inkml:brushProperty name="height" value="0.06667" units="cm"/>
      <inkml:brushProperty name="color" value="#FFFFFF"/>
      <inkml:brushProperty name="fitToCurve" value="1"/>
    </inkml:brush>
  </inkml:definitions>
  <inkml:traceGroup>
    <inkml:annotationXML>
      <emma:emma xmlns:emma="http://www.w3.org/2003/04/emma" version="1.0">
        <emma:interpretation id="{08BB5E0F-27EE-4BF1-942C-C276AD18C140}" emma:medium="tactile" emma:mode="ink">
          <msink:context xmlns:msink="http://schemas.microsoft.com/ink/2010/main" type="inkDrawing" rotatedBoundingBox="15887,12426 19343,12523 19311,13641 15856,13544" rotationAngle="1513368028" semanticType="underline">
            <msink:sourceLink direction="with" ref="{FFC8C44F-D84A-48F1-ACE6-095CD0230ECE}"/>
          </msink:context>
        </emma:interpretation>
      </emma:emma>
    </inkml:annotationXML>
    <inkml:trace contextRef="#ctx0" brushRef="#br0">135 51 0,'37'0'141,"-37"38"-126,38-38 16,0 0 1,0 0-32,38 0 15,0 0 1,38 0 0,-39 0-1,39 0-15,0 0 16,0 0-1,-39 0 1,1 0 0,0 0-1,-38 0-15,0 0 16,0 0 0,0 0-1,0 0 1,-1 0-1,1 0 32,0 0 281,0 0-312,0 0-16,0 0 16,38 0-1,113 0 1,39 0 0,75 0-1,-113 0-15,75 0 16,-113 0-1,-76 38 1,-1 0 0,-37-38-16,-38 38 15,38-38 1,0 38 0,0 0 30,0-38 33,0 0-48,0 0 0,0 0 0,-38 38 1,0-1-1,0 1-16,0 0 32,-38 0 0,0 0-16,38 0 1,0 0 15,0 0-32,-38 38 16,38-38 1,-38-1-1,38 1-15,0 0-1,-38 0 16,0-38 1,38 38-17,0 0-15,0 0 32,-38-38-17,38 38 1,0 38 46,0-38-30,0 0 14,-38-38 1,0 0 328,1 0-359,-1 0 0,-76 0-1,38 0-15,0 0 16,38 0-1,0 0 1,-37 0 0,37 0-1,0 0 1,0 0 0,0 0 15,0 0 0,0 0-15,-38 0-1,0-38-15,1 0 16,37 38 0,-38-38-1,0 0 1,38 38-1,0 0-15,0 0 79,-75 0 217,75 0-280,0 0 0,0 0-16,0 0 15,0 0 1,0 0 0,-76 0-1,39 0-15,37 0 16,-38 0-1,38 0 1,0 0 0,0 0-1,0 0-15,0 0 32,-37 0-17,37 0 1,0 0-16,0 0 15,0 0 17,0 0 233,0 0-233,0 0-1,0 0-16,0 0 1,-37 0-16,37 0 16,0 0-1,0 0 1,0 0 0,0 0-1,0 0-15,0 0 31,0 0-15,0 0 0,0 0 31,1 0 31,-1 0-47,0 0 31,38-38-30,-38 38 15,38-38-16,0 0-16,0 0 282,0 0-281,0 0 15,0 0-15,0 1-1,0-1 1,0 0 0,0 0-16,0 0 15,0 0 1,0 0 0,0-38-1,0 38 1,0 0-16,0 1 15,0-39 1,0 38 15,0 0-31,0 0 16,38 38 0,0-38 296,0 38-281,-1 0 1,1 0 14,0 0-14,0 0-32,38 0 15,38 0 1,-1 38 0,-75-38-1,0 38-15,38 0 16,-38-38 15,0 0 0,0 0 1,0-38 311,0 38-327,37 0 0,39 0-1,0 0 1,0 0-1,-1 0 1,39 0-16,0 0 16,-1 0-1,115 0 1,-77 38 0,1 0-16,-76-38 15,-39 38 1,-37-38-1,0 0 1,0 0 15,38 0 1,-38 0-1,0 0-31,0 0 15,0 0 1,37 0 0,1 0-1,-38 0 1,0 38 31,-76 37 359,38-37-359,0 0-31,0 0 30,-38 0-30,38 0 0,-38-38 46,0 0-46,0 0 31,-37 0-32,-1 0 1,0 0 0,-38-76-1,-37 76 1,37 0-16,38 0 15,-38 0 1,38 0 0,1 0-1,-1 0 1,0 0-16,38 0 16,-76 0-1,76 0 1,-37 38-1,-1-38-15,0 0 16,38 0 0,0 0-1,-38 0 1,1 0-16,-1 0 16,38 0-1,0 0 1,38-38 265,-38 38-234,38-38-16</inkml:trace>
  </inkml:traceGroup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46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103.35938" units="1/cm"/>
          <inkml:channelProperty channel="Y" name="resolution" value="71.11111" units="1/cm"/>
          <inkml:channelProperty channel="T" name="resolution" value="1" units="1/dev"/>
        </inkml:channelProperties>
      </inkml:inkSource>
      <inkml:timestamp xml:id="ts0" timeString="2015-08-07T18:27:13.859"/>
    </inkml:context>
    <inkml:brush xml:id="br0">
      <inkml:brushProperty name="width" value="0.06667" units="cm"/>
      <inkml:brushProperty name="height" value="0.06667" units="cm"/>
      <inkml:brushProperty name="color" value="#FFFFFF"/>
      <inkml:brushProperty name="fitToCurve" value="1"/>
    </inkml:brush>
  </inkml:definitions>
  <inkml:traceGroup>
    <inkml:annotationXML>
      <emma:emma xmlns:emma="http://www.w3.org/2003/04/emma" version="1.0">
        <emma:interpretation id="{DA28CF19-3982-4FF5-B6F1-899935AD70EE}" emma:medium="tactile" emma:mode="ink">
          <msink:context xmlns:msink="http://schemas.microsoft.com/ink/2010/main" type="inkDrawing" rotatedBoundingBox="15792,12771 16096,12659 16111,12701 15808,12813" shapeName="Other"/>
        </emma:interpretation>
      </emma:emma>
    </inkml:annotationXML>
    <inkml:trace contextRef="#ctx0" brushRef="#br0">0 117 0,'38'-38'109,"0"38"-78,-38-37-15,38 37-1,38 0 32,-76-38-47,37 38 16,39 0 31</inkml:trace>
  </inkml:traceGroup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46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103.35938" units="1/cm"/>
          <inkml:channelProperty channel="Y" name="resolution" value="71.11111" units="1/cm"/>
          <inkml:channelProperty channel="T" name="resolution" value="1" units="1/dev"/>
        </inkml:channelProperties>
      </inkml:inkSource>
      <inkml:timestamp xml:id="ts0" timeString="2015-08-07T18:27:26.553"/>
    </inkml:context>
    <inkml:brush xml:id="br0">
      <inkml:brushProperty name="width" value="0.06667" units="cm"/>
      <inkml:brushProperty name="height" value="0.06667" units="cm"/>
      <inkml:brushProperty name="color" value="#FFFFFF"/>
      <inkml:brushProperty name="fitToCurve" value="1"/>
    </inkml:brush>
  </inkml:definitions>
  <inkml:traceGroup>
    <inkml:annotationXML>
      <emma:emma xmlns:emma="http://www.w3.org/2003/04/emma" version="1.0">
        <emma:interpretation id="{FFC8C44F-D84A-48F1-ACE6-095CD0230ECE}" emma:medium="tactile" emma:mode="ink">
          <msink:context xmlns:msink="http://schemas.microsoft.com/ink/2010/main" type="writingRegion" rotatedBoundingBox="16121,12763 18847,13098 18757,13837 16031,13502">
            <msink:destinationLink direction="with" ref="{7358FB09-B6F6-418F-BFED-A1E6FC9E4C3B}"/>
            <msink:destinationLink direction="with" ref="{2517D4E9-ECC4-491C-91EC-48C5669A25BE}"/>
            <msink:destinationLink direction="with" ref="{08BB5E0F-27EE-4BF1-942C-C276AD18C140}"/>
          </msink:context>
        </emma:interpretation>
      </emma:emma>
    </inkml:annotationXML>
    <inkml:traceGroup>
      <inkml:annotationXML>
        <emma:emma xmlns:emma="http://www.w3.org/2003/04/emma" version="1.0">
          <emma:interpretation id="{1CBC91C9-6633-4DA5-9257-E75EA3521F3D}" emma:medium="tactile" emma:mode="ink">
            <msink:context xmlns:msink="http://schemas.microsoft.com/ink/2010/main" type="paragraph" rotatedBoundingBox="16121,12763 18847,13098 18757,13837 16031,1350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61ED366-CA85-456B-99DD-D19A9B381C27}" emma:medium="tactile" emma:mode="ink">
              <msink:context xmlns:msink="http://schemas.microsoft.com/ink/2010/main" type="line" rotatedBoundingBox="16121,12763 18847,13098 18757,13837 16031,13502"/>
            </emma:interpretation>
          </emma:emma>
        </inkml:annotationXML>
        <inkml:traceGroup>
          <inkml:annotationXML>
            <emma:emma xmlns:emma="http://www.w3.org/2003/04/emma" version="1.0">
              <emma:interpretation id="{80409E63-6D23-43EE-B091-A8A6915347D0}" emma:medium="tactile" emma:mode="ink">
                <msink:context xmlns:msink="http://schemas.microsoft.com/ink/2010/main" type="inkWord" rotatedBoundingBox="16121,12763 18847,13098 18757,13837 16031,13502"/>
              </emma:interpretation>
              <emma:one-of disjunction-type="recognition" id="oneOf0">
                <emma:interpretation id="interp0" emma:lang="en-US" emma:confidence="0">
                  <emma:literal>}</emma:literal>
                </emma:interpretation>
                <emma:interpretation id="interp1" emma:lang="en-US" emma:confidence="0">
                  <emma:literal>I</emma:literal>
                </emma:interpretation>
                <emma:interpretation id="interp2" emma:lang="en-US" emma:confidence="0">
                  <emma:literal>,</emma:literal>
                </emma:interpretation>
                <emma:interpretation id="interp3" emma:lang="en-US" emma:confidence="0">
                  <emma:literal>t</emma:literal>
                </emma:interpretation>
                <emma:interpretation id="interp4" emma:lang="en-US" emma:confidence="0">
                  <emma:literal>F</emma:literal>
                </emma:interpretation>
              </emma:one-of>
            </emma:emma>
          </inkml:annotationXML>
          <inkml:trace contextRef="#ctx0" brushRef="#br0">0 0 0,'38'0'62,"-1"0"-15,1 0-47,0 0 16,0 0 0,0 0-1,38 0 1,-38 0-16,0 0 15,0 0 1,0 0 0,-1 0-1,39 0 1,-38 0 0,0 0-1,0 0 16,0 0 204,0 0-204,0 0 0,0 0 47</inkml:trace>
          <inkml:trace contextRef="#ctx0" brushRef="#br0" timeOffset="-6354.478">-76-303 0,'38'0'94,"0"0"-78,0 0-1,-1 0 1,77 0-1,0 0 1,0 0-16,37 0 16,-75 0-1,0 0 1,-38 0 0,38 0-16,-38 0 250,-1 0-235,39 0 1,38 0-1,0 0 1,75 0 0,39 0-1,-39 0-15,39 0 16,-114 0 0,-39 0-1,1 0 1,-38 38-1,0-38-15,0 38 16,0-38 0</inkml:trace>
          <inkml:trace contextRef="#ctx0" brushRef="#br0" timeOffset="-9110.498">-266-531 0,'38'0'94,"0"0"-79,0 0 16,38 0-31,-38 0 16,0 0 0,0 0-1,37 0 17,-37 0 296,0 0-313,0 0-15,38 0 16,-38 0 0,265 114 46,-227-76-46,0 0-1,-38 0-15,75 0 16,-75-38 0,0 0 15,0 0-31,0 0 250,0 0-219,0 0-31,0 38 16,38-38-1,-39 37 1,39-37 0,0 76-16,0-38 15,-38-38 1,38 38-1,-38 0 1,-1-38 0,1 0-16,0 38 31,0 0 0,0-38 0,0 0 16,0 0-15,0 0-1,-38 38-16,38 0 1,-38 0 15,38-38-15,-38 38 31,38-38-16,-76 0 172,0 0-156,0 0-16,0 0-15,0 0 0,-38 0 15,38 0-16,-38 0 1,1 0 0,-1 0-16,0 0 15,-38 0 1,38 0 0,39 0-1,-1 0-15,0 0 16,-38 0-1,38 0 1,-38 0 0,0 0-1,1 0-15,37 0 16,0 0 0,0 0-1,0 0 1,0 0-16,0 0 15,0 0 17,0 0-1,0 0 31,38-38 1,38 38-47,0-38 30,38 38-30,-38 0-16,0 0 16,38 0-1,-1 0 1,1 0 0,-38 0-16,0 0 15,38 0 1,-38 0-1,0 0 17,0 0-17</inkml:trace>
          <inkml:trace contextRef="#ctx0" brushRef="#br0" timeOffset="-3010.146">-76-227 0,'38'0'62,"0"0"-31,0 37 1,-1-37-17,1 0 1,0 0-16,38 0 15,0 0 1,0 0 0,37 38-1,-37 0 1,-38-38-16,38 38 16,-38-38-1,0 0 1,0 0 296,0 0-280,0 0-17,-1 0-15,39 0 16,-38 0-1,38 0 17,-38 0-32,0 0 15,38 38 1,-38-38 46</inkml:trace>
          <inkml:trace contextRef="#ctx0" brushRef="#br0" timeOffset="1803.224">644 0 0,'-38'0'63,"0"0"-48,0 0 16,0 0-15,1 0 0,-1 0-1,0 0 1,0 0 0,0 0 15,0 0-16,0 0 1,0 0 15,0 0 1,0 0 202,0 0-78,1 0-109,-1 0-16,0 0 1,0 0-17</inkml:trace>
          <inkml:trace contextRef="#ctx0" brushRef="#br0" timeOffset="2824.954">227-152 0</inkml:trace>
        </inkml:traceGroup>
      </inkml:traceGroup>
    </inkml:traceGroup>
  </inkml:traceGroup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46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103.35938" units="1/cm"/>
          <inkml:channelProperty channel="Y" name="resolution" value="71.11111" units="1/cm"/>
          <inkml:channelProperty channel="T" name="resolution" value="1" units="1/dev"/>
        </inkml:channelProperties>
      </inkml:inkSource>
      <inkml:timestamp xml:id="ts0" timeString="2015-08-07T18:26:53.774"/>
    </inkml:context>
    <inkml:brush xml:id="br0">
      <inkml:brushProperty name="width" value="0.06667" units="cm"/>
      <inkml:brushProperty name="height" value="0.06667" units="cm"/>
      <inkml:brushProperty name="color" value="#FFFFFF"/>
      <inkml:brushProperty name="fitToCurve" value="1"/>
    </inkml:brush>
  </inkml:definitions>
  <inkml:traceGroup>
    <inkml:annotationXML>
      <emma:emma xmlns:emma="http://www.w3.org/2003/04/emma" version="1.0">
        <emma:interpretation id="{A9F03D50-6BB8-49A2-B5CB-F99926D39BD9}" emma:medium="tactile" emma:mode="ink">
          <msink:context xmlns:msink="http://schemas.microsoft.com/ink/2010/main" type="inkDrawing" rotatedBoundingBox="16188,12645 19144,12700 19142,12792 16187,12738" shapeName="Other">
            <msink:destinationLink direction="with" ref="{944A08AF-88E9-4127-A29A-37BFE6AE276F}"/>
          </msink:context>
        </emma:interpretation>
      </emma:emma>
    </inkml:annotationXML>
    <inkml:trace contextRef="#ctx0" brushRef="#br0">324 317 0,'38'0'157,"0"0"-142,0 0-15,0 0 16,0 0-1,37 0 1,39 0 0,-38 0-16,0 0 15,-38 0 1,0 0 0,0 0-1,-1 0 204,1 0-172,38 0-32,0 0-15,38 0 16,-1 0 0,77 0-1,75 0 1,-75 0 0,-1 0-16,39 0 15,-114 0 1,-76 0-1,0 0 1,37 0-16,-75-38 281,38 38-249,0 0 14,0 0-30,0 0 15,0 0-15,0 0 15,0 0-15,0 0-1,37 0-15,-37 0 16,0 0 0,0 0-1,0 0 17</inkml:trace>
  </inkml:traceGroup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46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103.35938" units="1/cm"/>
          <inkml:channelProperty channel="Y" name="resolution" value="71.11111" units="1/cm"/>
          <inkml:channelProperty channel="T" name="resolution" value="1" units="1/dev"/>
        </inkml:channelProperties>
      </inkml:inkSource>
      <inkml:timestamp xml:id="ts0" timeString="2015-08-07T18:26:45.245"/>
    </inkml:context>
    <inkml:brush xml:id="br0">
      <inkml:brushProperty name="width" value="0.06667" units="cm"/>
      <inkml:brushProperty name="height" value="0.06667" units="cm"/>
      <inkml:brushProperty name="color" value="#FFFFFF"/>
      <inkml:brushProperty name="fitToCurve" value="1"/>
    </inkml:brush>
  </inkml:definitions>
  <inkml:traceGroup>
    <inkml:annotationXML>
      <emma:emma xmlns:emma="http://www.w3.org/2003/04/emma" version="1.0">
        <emma:interpretation id="{944A08AF-88E9-4127-A29A-37BFE6AE276F}" emma:medium="tactile" emma:mode="ink">
          <msink:context xmlns:msink="http://schemas.microsoft.com/ink/2010/main" type="inkDrawing" rotatedBoundingBox="16365,12268 19552,13219 19334,13951 16146,13000" semanticType="callout" shapeName="Other">
            <msink:sourceLink direction="with" ref="{A9F03D50-6BB8-49A2-B5CB-F99926D39BD9}"/>
          </msink:context>
        </emma:interpretation>
      </emma:emma>
    </inkml:annotationXML>
    <inkml:trace contextRef="#ctx0" brushRef="#br0">0 0 0,'38'0'109,"0"0"-93,0 0 15,38 0-15,37 0 0,39 37-16,0-37 15,113 38 1,-38-38-1,152 38 1,-75 0 0,-39 38-16,-37-38 15,-39 0 1,-75-38 0,-38 0-1,-38 0-15,0 0 16,-38 76 15,37-38 157,-37-1-157,38-37 0,0 0 0,0 38-15,-38 0 0,0 0-1,38-38 1,-38 38-1,0 0 17,0 0 15,0 0-47,0 0 15,0 0 16,0 0 1,38 0-17,-38-1 1,38 1 0,-38 0-16,38-38 15,-38 76 1,38-38 15,0 0-15,-38 0 15,0 0-15</inkml:trace>
  </inkml:traceGroup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46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103.35938" units="1/cm"/>
          <inkml:channelProperty channel="Y" name="resolution" value="71.11111" units="1/cm"/>
          <inkml:channelProperty channel="T" name="resolution" value="1" units="1/dev"/>
        </inkml:channelProperties>
      </inkml:inkSource>
      <inkml:timestamp xml:id="ts0" timeString="2015-08-07T18:26:49.864"/>
    </inkml:context>
    <inkml:brush xml:id="br0">
      <inkml:brushProperty name="width" value="0.06667" units="cm"/>
      <inkml:brushProperty name="height" value="0.06667" units="cm"/>
      <inkml:brushProperty name="color" value="#FFFFFF"/>
      <inkml:brushProperty name="fitToCurve" value="1"/>
    </inkml:brush>
  </inkml:definitions>
  <inkml:traceGroup>
    <inkml:annotationXML>
      <emma:emma xmlns:emma="http://www.w3.org/2003/04/emma" version="1.0">
        <emma:interpretation id="{7358FB09-B6F6-418F-BFED-A1E6FC9E4C3B}" emma:medium="tactile" emma:mode="ink">
          <msink:context xmlns:msink="http://schemas.microsoft.com/ink/2010/main" type="inkDrawing" rotatedBoundingBox="16308,12560 19150,12905 19034,13859 16192,13514" semanticType="enclosure" shapeName="Other">
            <msink:sourceLink direction="with" ref="{FFC8C44F-D84A-48F1-ACE6-095CD0230ECE}"/>
          </msink:context>
        </emma:interpretation>
      </emma:emma>
    </inkml:annotationXML>
    <inkml:trace contextRef="#ctx0" brushRef="#br0">2805 644 0,'-38'0'62,"0"0"-46,0 0 31,-75 0 0,75 0-32,0 0 1,0 0 0,0 0-1,0 0 1,0-38 0,0 38 202,0 0-202,1 0 0,-1 0-1,0 0 1,0 0-16,-38 0 15,0 0 1,-113 0 0,-1 0-1,-37 0-15,113 0 16,-38 0 0,76 0-1,38 0 1,1 0-1,-1 0 1,0 0 234,0 0-250,0 0 47,0 0-31,-38 0-1,38 0 1,0 0-1,0 0 1,1 0 0,-1 0-16,0 0 15,0 0 17,0 0-17,0 0-15,0 0 31,0 0 16,0 0-47,0 0 94,0 0 15,1 0-77,-1 0-17,0 0 17,0 0 14,38-38-46,0 1 16,0-1 15,0-38-15,0 38 0,0 0 296,0 0-296,0 0 31,0 0-16,0 0-16,0 0 1,0 1 15,0-1 1,0 0 14,0 0-30,38 38 172,0 0-126,37 0-46,-37 0-1,38 0 1,38 0 0,-38 0-1,0 0-15,37 38 16,-37-38-1,38 76 1,37-39 0,-37 1-16,0-38 15,0 0 1,-39 0 0,1 0-1,-38 0-15,38 0 16,0 0-1,-38 0 17,-38 76 30,38-76 16,0 0 94,-1 0-156,1 0 15,38 0-31,38 0 16,38 0-1,-39 0 1,1 0 0,0 38-16,-76-38 15,-38 38 1,38-38-1,0 0 1,-38 38-16,0 0 31,0 0 16,0 0-47,0 0 47,0-1-31,0 1-1,0 0 1,-38-38 15,38 38-15,-38 0-1,0 0 17,0 0-17,0 0-15,38 0 16,-38 0 15,0 0-15,38 0-1,-38-1-15,0 39 32,0-76-17,38 38 1,-37-38 15,37 38 0</inkml:trace>
  </inkml:traceGroup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46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103.35938" units="1/cm"/>
          <inkml:channelProperty channel="Y" name="resolution" value="71.11111" units="1/cm"/>
          <inkml:channelProperty channel="T" name="resolution" value="1" units="1/dev"/>
        </inkml:channelProperties>
      </inkml:inkSource>
      <inkml:timestamp xml:id="ts0" timeString="2015-08-07T18:26:56.723"/>
    </inkml:context>
    <inkml:brush xml:id="br0">
      <inkml:brushProperty name="width" value="0.06667" units="cm"/>
      <inkml:brushProperty name="height" value="0.06667" units="cm"/>
      <inkml:brushProperty name="color" value="#FFFFFF"/>
      <inkml:brushProperty name="fitToCurve" value="1"/>
    </inkml:brush>
  </inkml:definitions>
  <inkml:traceGroup>
    <inkml:annotationXML>
      <emma:emma xmlns:emma="http://www.w3.org/2003/04/emma" version="1.0">
        <emma:interpretation id="{52A941B3-03CD-40F6-9E6A-CE0EC25AE852}" emma:medium="tactile" emma:mode="ink">
          <msink:context xmlns:msink="http://schemas.microsoft.com/ink/2010/main" type="inkDrawing" rotatedBoundingBox="16269,12498 19154,12658 19143,12859 16258,12699" semanticType="underline" shapeName="Other"/>
        </emma:interpretation>
      </emma:emma>
    </inkml:annotationXML>
    <inkml:trace contextRef="#ctx0" brushRef="#br0">0 136 0,'0'-38'78,"0"0"0,38 38-62,0 0-1,38 0 1,-1 0 0,1 0-1,76 0 1,-1 0-16,1 0 15,-38 0 1,-38 0 0,-1 0-1,-37 0 204,0 0-203,38 0 15,0 0-15,0 0-16,0 0 15,37 0 1,1 0-1,0 0 1,-1 0-16,39 0 16,-38 0-1,38 0 1,-39 38 0,1 0-1,38 37-15,-114-75 16,-1 0-1,1 0 1,0 0 15,0 0 16,-38 38-16,38-38 48,-38 38-33,-38-38 111</inkml:trace>
  </inkml:traceGroup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46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103.35938" units="1/cm"/>
          <inkml:channelProperty channel="Y" name="resolution" value="71.11111" units="1/cm"/>
          <inkml:channelProperty channel="T" name="resolution" value="1" units="1/dev"/>
        </inkml:channelProperties>
      </inkml:inkSource>
      <inkml:timestamp xml:id="ts0" timeString="2015-08-07T18:26:59.470"/>
    </inkml:context>
    <inkml:brush xml:id="br0">
      <inkml:brushProperty name="width" value="0.06667" units="cm"/>
      <inkml:brushProperty name="height" value="0.06667" units="cm"/>
      <inkml:brushProperty name="color" value="#FFFFFF"/>
      <inkml:brushProperty name="fitToCurve" value="1"/>
    </inkml:brush>
  </inkml:definitions>
  <inkml:traceGroup>
    <inkml:annotationXML>
      <emma:emma xmlns:emma="http://www.w3.org/2003/04/emma" version="1.0">
        <emma:interpretation id="{06531D32-EC88-4506-AE15-F24C73FC86EA}" emma:medium="tactile" emma:mode="ink">
          <msink:context xmlns:msink="http://schemas.microsoft.com/ink/2010/main" type="inkDrawing" rotatedBoundingBox="16111,13014 18917,13084 18916,13122 16110,13052" semanticType="underline" shapeName="Other"/>
        </emma:interpretation>
      </emma:emma>
    </inkml:annotationXML>
    <inkml:trace contextRef="#ctx0" brushRef="#br0">0 0 0,'38'0'62,"38"0"-31,0 0 1,0 0-17,37 0-15,1 0 16,0 0 0,37 0-1,-75 0 1,38 0-16,-76 0 15,38 38 1,-38-38 0,37 0-1,-37 0 1,0 0 218,0 0-202,0 0-32,0 0 15,76 0 1,-38 0-1,75 0 1,1 0-16,-1 0 16,-37 0-1,38 0 1,-38 0 0,37 0-1,-113 0-15,76 38 16,-76-38 15,0 0-15,0 0 109</inkml:trace>
  </inkml:traceGroup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46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103.35938" units="1/cm"/>
          <inkml:channelProperty channel="Y" name="resolution" value="71.11111" units="1/cm"/>
          <inkml:channelProperty channel="T" name="resolution" value="1" units="1/dev"/>
        </inkml:channelProperties>
      </inkml:inkSource>
      <inkml:timestamp xml:id="ts0" timeString="2015-08-07T18:27:02.548"/>
    </inkml:context>
    <inkml:brush xml:id="br0">
      <inkml:brushProperty name="width" value="0.06667" units="cm"/>
      <inkml:brushProperty name="height" value="0.06667" units="cm"/>
      <inkml:brushProperty name="color" value="#FFFFFF"/>
      <inkml:brushProperty name="fitToCurve" value="1"/>
    </inkml:brush>
  </inkml:definitions>
  <inkml:traceGroup>
    <inkml:annotationXML>
      <emma:emma xmlns:emma="http://www.w3.org/2003/04/emma" version="1.0">
        <emma:interpretation id="{2517D4E9-ECC4-491C-91EC-48C5669A25BE}" emma:medium="tactile" emma:mode="ink">
          <msink:context xmlns:msink="http://schemas.microsoft.com/ink/2010/main" type="inkDrawing" rotatedBoundingBox="16377,13326 18652,13348 18650,13459 16376,13436" semanticType="strikethrough" shapeName="Other">
            <msink:sourceLink direction="with" ref="{FFC8C44F-D84A-48F1-ACE6-095CD0230ECE}"/>
          </msink:context>
        </emma:interpretation>
      </emma:emma>
    </inkml:annotationXML>
    <inkml:trace contextRef="#ctx0" brushRef="#br0">0 99 0,'0'-38'79,"38"38"-64,-1 0 32,1 0-31,0 0-1,0 0 1,38 0 0,76 0-1,37 0-15,-37 0 16,-38 0-1,-1 0 1,-37 0 0,-38 0-16,0 0 15,0-38 1,0 38 203,0 0-188,0 0-31,-1 0 16,1 0-1,38 0 1,-38 0-1,0 0-15,38 0 16,-38 0 15,0 0-15,0 0-16,-1 0 31,1 0 16,-38 38-47,38-38 16,0 0-1,0 0 17,0 0-1,0 0 47,0 0-31,0 0-16,0 38-15,0 0 15,0-38-15,-1 0 30,1 0 1,0 0 0</inkml:trace>
  </inkml:traceGroup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46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103.35938" units="1/cm"/>
          <inkml:channelProperty channel="Y" name="resolution" value="71.11111" units="1/cm"/>
          <inkml:channelProperty channel="T" name="resolution" value="1" units="1/dev"/>
        </inkml:channelProperties>
      </inkml:inkSource>
      <inkml:timestamp xml:id="ts0" timeString="2015-08-07T18:27:05.712"/>
    </inkml:context>
    <inkml:brush xml:id="br0">
      <inkml:brushProperty name="width" value="0.06667" units="cm"/>
      <inkml:brushProperty name="height" value="0.06667" units="cm"/>
      <inkml:brushProperty name="color" value="#FFFFFF"/>
      <inkml:brushProperty name="fitToCurve" value="1"/>
    </inkml:brush>
  </inkml:definitions>
  <inkml:traceGroup>
    <inkml:annotationXML>
      <emma:emma xmlns:emma="http://www.w3.org/2003/04/emma" version="1.0">
        <emma:interpretation id="{ECF5BC72-EABC-46A1-9256-6582F94A526F}" emma:medium="tactile" emma:mode="ink">
          <msink:context xmlns:msink="http://schemas.microsoft.com/ink/2010/main" type="inkDrawing" rotatedBoundingBox="16153,12607 19417,12713 19409,12964 16145,12858" semanticType="underline" shapeName="Other">
            <msink:destinationLink direction="with" ref="{C6E43C35-B762-4FD4-8365-801F7B605992}"/>
          </msink:context>
        </emma:interpretation>
      </emma:emma>
    </inkml:annotationXML>
    <inkml:trace contextRef="#ctx0" brushRef="#br0">0 116 0,'0'-37'16,"38"37"62,0 0-63,0 0 1,38 0 0,37 0-1,-37 0-15,76 0 16,-38 0 0,-39 0-1,-37 0 1,0 0-1,0 0-15,0 0 16,0 0 250,0 0-235,76 0-15,-39 0-1,77-38-15,151 38 16,39 0-1,37 0 1,-76 0 0,-76 0-16,-37 75 15,-114-37 1,0 0 0,-38-38-1,-38 38 1,37 0 15,-37 0 47</inkml:trace>
  </inkml:traceGroup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46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103.35938" units="1/cm"/>
          <inkml:channelProperty channel="Y" name="resolution" value="71.11111" units="1/cm"/>
          <inkml:channelProperty channel="T" name="resolution" value="1" units="1/dev"/>
        </inkml:channelProperties>
      </inkml:inkSource>
      <inkml:timestamp xml:id="ts0" timeString="2015-08-07T18:27:08.763"/>
    </inkml:context>
    <inkml:brush xml:id="br0">
      <inkml:brushProperty name="width" value="0.06667" units="cm"/>
      <inkml:brushProperty name="height" value="0.06667" units="cm"/>
      <inkml:brushProperty name="color" value="#FFFFFF"/>
      <inkml:brushProperty name="fitToCurve" value="1"/>
    </inkml:brush>
  </inkml:definitions>
  <inkml:traceGroup>
    <inkml:annotationXML>
      <emma:emma xmlns:emma="http://www.w3.org/2003/04/emma" version="1.0">
        <emma:interpretation id="{C6E43C35-B762-4FD4-8365-801F7B605992}" emma:medium="tactile" emma:mode="ink">
          <msink:context xmlns:msink="http://schemas.microsoft.com/ink/2010/main" type="inkDrawing" rotatedBoundingBox="16149,12738 16600,12645 16611,12697 16159,12790" semanticType="callout" shapeName="Other">
            <msink:sourceLink direction="with" ref="{ECF5BC72-EABC-46A1-9256-6582F94A526F}"/>
            <msink:sourceLink direction="with" ref="{52A37AA8-BDF1-40D0-8B06-41CD57C103E4}"/>
          </msink:context>
        </emma:interpretation>
      </emma:emma>
    </inkml:annotationXML>
    <inkml:trace contextRef="#ctx0" brushRef="#br0">0 77 0,'38'0'62,"0"0"1,0 0-32,0 0-15,0 0-1,0 0-15,0 0 31,-38-38 204,37 38-204,1 0-15,0-38-1,0 38 32,0 0-16,-76 0 110</inkml:trace>
  </inkml:traceGroup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46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103.35938" units="1/cm"/>
          <inkml:channelProperty channel="Y" name="resolution" value="71.11111" units="1/cm"/>
          <inkml:channelProperty channel="T" name="resolution" value="1" units="1/dev"/>
        </inkml:channelProperties>
      </inkml:inkSource>
      <inkml:timestamp xml:id="ts0" timeString="2015-08-07T18:27:12.862"/>
    </inkml:context>
    <inkml:brush xml:id="br0">
      <inkml:brushProperty name="width" value="0.06667" units="cm"/>
      <inkml:brushProperty name="height" value="0.06667" units="cm"/>
      <inkml:brushProperty name="color" value="#FFFFFF"/>
      <inkml:brushProperty name="fitToCurve" value="1"/>
    </inkml:brush>
  </inkml:definitions>
  <inkml:traceGroup>
    <inkml:annotationXML>
      <emma:emma xmlns:emma="http://www.w3.org/2003/04/emma" version="1.0">
        <emma:interpretation id="{52A37AA8-BDF1-40D0-8B06-41CD57C103E4}" emma:medium="tactile" emma:mode="ink">
          <msink:context xmlns:msink="http://schemas.microsoft.com/ink/2010/main" type="inkDrawing" rotatedBoundingBox="16187,12662 16641,12658 16642,12698 16187,12701" semanticType="underline" shapeName="Other">
            <msink:destinationLink direction="with" ref="{C6E43C35-B762-4FD4-8365-801F7B605992}"/>
          </msink:context>
        </emma:interpretation>
      </emma:emma>
    </inkml:annotationXML>
    <inkml:trace contextRef="#ctx0" brushRef="#br0">0 3 0,'38'0'156,"0"0"-140,0 0 15,0 0-15,0 38 15,-38-76 219,38 38-235,-1 0 17,1 0-17,0 0 17,0 0-1,0 0 0,0 0 0,-76 0 47,0 0-46,0 0-1,0 0-15,0 0-1,1 0 16,-1 0 32</inkml:trace>
  </inkml:traceGroup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1741767-E280-4C9B-996F-9762DE745CAF}" type="datetimeFigureOut">
              <a:rPr lang="en-US"/>
              <a:pPr>
                <a:defRPr/>
              </a:pPr>
              <a:t>8/7/2019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6425"/>
            <a:ext cx="548640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D92DDD5-9B88-4ED1-9AEC-6456137688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5210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D0E6C09-8895-429B-A797-36265FC2D1E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308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585F7-F5D0-4038-B305-52E8EBC05A1C}" type="datetime1">
              <a:rPr lang="en-US"/>
              <a:pPr>
                <a:defRPr/>
              </a:pPr>
              <a:t>8/7/2019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CADFFE-C556-4D1A-ABEF-8DB33FE3FB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BE098-4515-40EA-AF55-00B36E1570CF}" type="datetime1">
              <a:rPr lang="en-US"/>
              <a:pPr>
                <a:defRPr/>
              </a:pPr>
              <a:t>8/7/2019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DB79D4-5D49-4E40-8494-1088112DB3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5A8A1-61C4-4963-8F1A-F1CBCB859B6E}" type="datetime1">
              <a:rPr lang="en-US"/>
              <a:pPr>
                <a:defRPr/>
              </a:pPr>
              <a:t>8/7/2019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5A38B4-52AA-47B7-B6D5-475AE2FC47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DB8A69-03EF-40E9-80F8-2617E2DA083B}" type="datetime1">
              <a:rPr lang="en-US"/>
              <a:pPr>
                <a:defRPr/>
              </a:pPr>
              <a:t>8/7/2019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FE1891-0CEC-44D8-B221-D5FCB52AB2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932115-EE79-458C-A74E-3B708BFF5A56}" type="datetime1">
              <a:rPr lang="en-US"/>
              <a:pPr>
                <a:defRPr/>
              </a:pPr>
              <a:t>8/7/2019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2FDFF8-2F48-4F72-80D3-91B5CB74F7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81E1C-8438-4476-99B8-FA8E46C8FE1F}" type="datetime1">
              <a:rPr lang="en-US"/>
              <a:pPr>
                <a:defRPr/>
              </a:pPr>
              <a:t>8/7/2019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5B5FFF-260D-4AA6-B4CB-F88F5496CE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06D626-7578-404D-9BC1-BC7F6C945E6A}" type="datetime1">
              <a:rPr lang="en-US"/>
              <a:pPr>
                <a:defRPr/>
              </a:pPr>
              <a:t>8/7/2019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0770E-8F34-453F-ADBC-F5BA9F978D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5B2731-8ED0-4235-9AE0-634BEA8A1DFB}" type="datetime1">
              <a:rPr lang="en-US"/>
              <a:pPr>
                <a:defRPr/>
              </a:pPr>
              <a:t>8/7/2019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AFFA79-1448-47EE-B664-DCE13D4E61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67BDB8-B1E9-404F-9729-E93A590C9588}" type="datetime1">
              <a:rPr lang="en-US"/>
              <a:pPr>
                <a:defRPr/>
              </a:pPr>
              <a:t>8/7/2019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12F54-4119-429D-8727-B5A1671FAA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92939-105B-414E-A3D3-E129535D695D}" type="datetime1">
              <a:rPr lang="en-US"/>
              <a:pPr>
                <a:defRPr/>
              </a:pPr>
              <a:t>8/7/2019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BF447-6939-4FEA-A3DA-32A75B1BE8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E267B-FA40-499C-8859-364F7E2142E1}" type="datetime1">
              <a:rPr lang="en-US"/>
              <a:pPr>
                <a:defRPr/>
              </a:pPr>
              <a:t>8/7/2019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B58F4E-53C8-443C-97E1-98331CE12D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4D9D83A-522F-4E48-99D4-481FD92C9BC6}" type="datetime1">
              <a:rPr lang="en-US"/>
              <a:pPr>
                <a:defRPr/>
              </a:pPr>
              <a:t>8/7/2019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66AC756-D809-4B51-8D37-7C84B1F9B2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.emf"/><Relationship Id="rId18" Type="http://schemas.openxmlformats.org/officeDocument/2006/relationships/customXml" Target="../ink/ink5.xml"/><Relationship Id="rId26" Type="http://schemas.openxmlformats.org/officeDocument/2006/relationships/customXml" Target="../ink/ink9.xml"/><Relationship Id="rId3" Type="http://schemas.openxmlformats.org/officeDocument/2006/relationships/customXml" Target="../ink/ink1.xml"/><Relationship Id="rId21" Type="http://schemas.openxmlformats.org/officeDocument/2006/relationships/image" Target="../media/image10.emf"/><Relationship Id="rId34" Type="http://schemas.openxmlformats.org/officeDocument/2006/relationships/image" Target="../media/image1.png"/><Relationship Id="rId12" Type="http://schemas.openxmlformats.org/officeDocument/2006/relationships/customXml" Target="../ink/ink2.xml"/><Relationship Id="rId17" Type="http://schemas.openxmlformats.org/officeDocument/2006/relationships/image" Target="../media/image8.emf"/><Relationship Id="rId25" Type="http://schemas.openxmlformats.org/officeDocument/2006/relationships/image" Target="../media/image12.emf"/><Relationship Id="rId33" Type="http://schemas.openxmlformats.org/officeDocument/2006/relationships/image" Target="../media/image16.emf"/><Relationship Id="rId2" Type="http://schemas.openxmlformats.org/officeDocument/2006/relationships/notesSlide" Target="../notesSlides/notesSlide1.xml"/><Relationship Id="rId16" Type="http://schemas.openxmlformats.org/officeDocument/2006/relationships/customXml" Target="../ink/ink4.xml"/><Relationship Id="rId20" Type="http://schemas.openxmlformats.org/officeDocument/2006/relationships/customXml" Target="../ink/ink6.xml"/><Relationship Id="rId29" Type="http://schemas.openxmlformats.org/officeDocument/2006/relationships/image" Target="../media/image14.emf"/><Relationship Id="rId1" Type="http://schemas.openxmlformats.org/officeDocument/2006/relationships/slideLayout" Target="../slideLayouts/slideLayout1.xml"/><Relationship Id="rId11" Type="http://schemas.openxmlformats.org/officeDocument/2006/relationships/image" Target="../media/image5.emf"/><Relationship Id="rId24" Type="http://schemas.openxmlformats.org/officeDocument/2006/relationships/customXml" Target="../ink/ink8.xml"/><Relationship Id="rId32" Type="http://schemas.openxmlformats.org/officeDocument/2006/relationships/customXml" Target="../ink/ink12.xml"/><Relationship Id="rId15" Type="http://schemas.openxmlformats.org/officeDocument/2006/relationships/image" Target="../media/image7.emf"/><Relationship Id="rId23" Type="http://schemas.openxmlformats.org/officeDocument/2006/relationships/image" Target="../media/image11.emf"/><Relationship Id="rId28" Type="http://schemas.openxmlformats.org/officeDocument/2006/relationships/customXml" Target="../ink/ink10.xml"/><Relationship Id="rId19" Type="http://schemas.openxmlformats.org/officeDocument/2006/relationships/image" Target="../media/image9.emf"/><Relationship Id="rId31" Type="http://schemas.openxmlformats.org/officeDocument/2006/relationships/image" Target="../media/image15.emf"/><Relationship Id="rId14" Type="http://schemas.openxmlformats.org/officeDocument/2006/relationships/customXml" Target="../ink/ink3.xml"/><Relationship Id="rId22" Type="http://schemas.openxmlformats.org/officeDocument/2006/relationships/customXml" Target="../ink/ink7.xml"/><Relationship Id="rId27" Type="http://schemas.openxmlformats.org/officeDocument/2006/relationships/image" Target="../media/image13.emf"/><Relationship Id="rId30" Type="http://schemas.openxmlformats.org/officeDocument/2006/relationships/customXml" Target="../ink/ink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ideo" Target="../media/media1.mp4"/><Relationship Id="rId1" Type="http://schemas.microsoft.com/office/2007/relationships/media" Target="../media/media1.mp4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0" y="-495995"/>
            <a:ext cx="8988425" cy="2882311"/>
          </a:xfrm>
        </p:spPr>
        <p:txBody>
          <a:bodyPr/>
          <a:lstStyle/>
          <a:p>
            <a:r>
              <a:rPr lang="en-US" dirty="0">
                <a:latin typeface="Comic Sans MS" pitchFamily="66" charset="0"/>
              </a:rPr>
              <a:t>Ron D. Hays</a:t>
            </a:r>
            <a:br>
              <a:rPr lang="en-US" dirty="0">
                <a:latin typeface="Comic Sans MS" pitchFamily="66" charset="0"/>
              </a:rPr>
            </a:br>
            <a:r>
              <a:rPr lang="en-US" sz="3200" dirty="0"/>
              <a:t>August 9, 2019 (12:24 pm)</a:t>
            </a:r>
            <a:br>
              <a:rPr lang="en-US" sz="3200" dirty="0"/>
            </a:br>
            <a:endParaRPr lang="en-US" sz="32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2362200"/>
            <a:ext cx="8229600" cy="32766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  <p:sp>
        <p:nvSpPr>
          <p:cNvPr id="15363" name="AutoShape 2" descr="data:image/jpg;base64,/9j/4AAQSkZJRgABAQAAAQABAAD/2wBDAAkGBwgHBgkIBwgKCgkLDRYPDQwMDRsUFRAWIB0iIiAdHx8kKDQsJCYxJx8fLT0tMTU3Ojo6Iys/RD84QzQ5Ojf/2wBDAQoKCg0MDRoPDxo3JR8lNzc3Nzc3Nzc3Nzc3Nzc3Nzc3Nzc3Nzc3Nzc3Nzc3Nzc3Nzc3Nzc3Nzc3Nzc3Nzc3Nzf/wAARCACHAIcDASIAAhEBAxEB/8QAHAABAAEFAQEAAAAAAAAAAAAAAAYBAgQFBwMI/8QAPRAAAQMDAgIGCAQDCQEAAAAAAQACAwQFEQYhEjETIkFRYXEHFDKBkaGxwRVSYnMjMzQWJERygpOywtGi/8QAFAEBAAAAAAAAAAAAAAAAAAAAAP/EABQRAQAAAAAAAAAAAAAAAAAAAAD/2gAMAwEAAhEDEQA/AO4oiICIiAiIgIiICIiAiIgIiICIiAiIgIiICIiAqEgLR6m1DFZBTRCF9RWVkvRU1OwgdI7xJ2AGdz9ViMdcp2h1dXNi4tzDRswB4F7sk+YDUEl6RvevN9XCz25Gt8zhaeOChG7onynvnmfJ/wAjhewbSD2aanb5RN/8QZpuVIOdRD/uBVbcaV2zaiInweFjNlhGwjjHk0Kp9UkH8Snhef1RgoM5tRG72XA+SuEjTyOVqZKK3PH9HA0/mY3gPxGFjyW+VmXW64VEMnYyYmeM+YceL4OCCQhFGNKamF5FRFKxrKilmdBKGO4mFze1ru0FSYHKCqIiAiIgIiICoeSqqHkgjuoLDRX+dsNaJGvhAfDNE/hkidnm0+4fBYAsGo6Q8MN1o6+IDb1uAxye9zDg+eFJMf39x/R91mDkghrotRRbPs8MvjBXNPyc0LxdU3pmePT1dn9EsLv+6m5CsdughIrbvgu/s9cvIuhz/wA16x1V8f7Fgnb+7VxM+hKlpG6twgjsceo5thTW2l8ZKh8x+DWtHzXpLpysr2cF0vVSYj7cNGxsDHDuJ3cR71v2jBV73YYSgjkVPRWmrpaWjijp6eNjg1jNhzG/ifFbh17tsRDZK6mY7udM0H6qrn08VPxzNbw56xI7O1fPbdE3W5zTVFFbhFA+Vzounl4TwE5HVAJG2OaD6Oiq4Zmh0UjHNPIhwIK9wc8l82RU2pNGTNnkbU0kIcAZoXdJD5OA+4XX9D6wbfIOjqA1lSwAuDT1XjlxN8M9nYgmqKjSCMhEFUREBUPJVQ8kGCf6/wD0fdZg5LDftXD/ACH6hZY5IGQrHFRPRdNfYLvfvxKvnqbaKjo6BlQ7ie0AkuOcZI3xk/l96tuOppI79dqBtVBSw22jbNJLNCZMukaS04BBwzhJI34s42xlBKiVRQLReujcNNz3i/VdM4Cq9WjioqWQu4s4aMAuLi7IIAAWVfvSFb6DTU92t0M9U9lQaQQvhcwxz/lkBwW8/oO1BM1bIeofJQHUHpHfaZjGyzTiZlP6xNDWzsgMbAXcsF2XkDZvzyVOIallXRxVMOTHNG2RmRg8LhkfIoNVcmvqa2GkH8pw4nePgt3SUMUMYAaPgtUd7zH+391IG8ggw663U9VA+KWNr2uaWlrhkEHsIXDLtTSaA1pF0HF+HyHpom59lpOHt93/AIvoArk3p1pG+o26rA68c7mZ8C3P/VB0211AqKVj2uyCAQe9FHPRxWmr03RSHc9EG/Db7IgmCIiAiIgwZdq1h/SfssiORkgcGPa4tPC7Bzg9x8VjVJxWReR+y5xqu7nT+odTz0LXQ1FTamtZK0jrVDejbHgY9rE2d+ePBBKNHUd7obnfPxikhjjrKs1UMsNSJGDLWt4MEBw9nOcY3UWfYqK8a51JU6k01XS0UlPGKSWSlc7PRNIfwOaTgu24RzPyW00/riitmmrK/Ut0mlq62kE5eaYucc7k4jbgNbyyR8Vv6nV+naZ8IqbzQQtna10LnzgdID2jw5b8t0HLrRSXag0VDQUVnu9L0d4L6p0VARU9AeIsdHxDdwwMkHLfDKw7ZpTVlx0dcaOtoa0XE3OOtzVyNHrIDeEjJOeLbOTt4rq9TrGw09+bZZrhCysMfFhzwA1xLQGH9R4sgDmAT3Z02n9b07NP1F11LW0MEJrpYoJacFzXMG7chuetjfG/ZncoNbX6Mv8Aebq26VklthfVMPHHOwzPt/WdjoduFzuAgEnbiHEOQx0QMEUDY254WNDRk5OB4qG1/pNsUWnprtb3uqOGobTMjla6HL3DLSSRs3h62cchyUfbq29aimsg4H0tvqq0tkdbyJAA2SNobK8kdU5IOOH2mjB5EOgg5vTf2/upC3ko5Ec3vPfGPqVI28kFVyv06zNFqoIcjifUFwHgGkfcLqTnBoyVwL0v3lt01O2jp3B0dC3ozw75kJy4fQeYKDoPonDhpijz+Vx/+ii2+hqA2+yUtOeccTWnzxv80QSdERAREQYFV/WReRUXvuiDcbxFdqeueZI6yKr9Wn3Y4saRwhwGQ0kR5znHDtzUoqziqh9/0WUz2Qg47VaR1BRWqxirgrZRboH00jLRMx0vtBzXt4gMtcOqWnkQDg4Wnr9NV9pNM2upq+lpn29sTOgpBXSOBLuKCQhuA8cQxsBgkZ2GO9nkvN3PY48kHGbBBX6V1lDUXK211THJaIKeAiEvcCDFxB7mggFjQ4nwbgc1b6vUXPRlda47Nd5nT6gdUmOOjezjpzIHZBeA3cDYE88cl2U7Zx2q08990HGNbaZbUS3D8VfFYqCruMHqM8zmOb/DgcwhzGHqghpIOc5wMb5Ep0FpSlhtNJcKttQ6dsk0kIdmFrozK50bnRDAzjDgCOrkbDG08IB5gHByMo45B8UEe1DVG02qS8CEyGnezpAOfRl2D8M5VlF6RtMyU4fLd6eE43ZM7gcPcVbqFtZcKeotNK5sYmiIMhBJbk7ED3Lmtw9Gd7fNxZoZRjsDme/AH0Qb/Wfpbp3wvoNLF09Q8cJq+Ehkefyg7uPjjA8VEvR3p6a73kVU7XOggfxvcd+OTmB49593et5ZfRbWF7BXzxxxZ6zKZhy4d3Edx7gurWCxU1ppWQU8TY42DDWtGMINlQwCCBrR3IsgDARBVERAREQYFwHA6OU8mnc9wwveM7BessYkaQeRWtdHU0Z/gcL4hyY7s8j2INgTsvMlYYucXKeKWI+LeIfEK4V9E4bVUQPi7h+qD3JVpK8TVUwGTUQ4/cC8n3Cjb/iYye5vW+iDKVsjgGkk4A3JPYsF1za7anp5ZT3kcI+e/wAlRtHV15HrTg2LP8pvL396C21s9Zr5KgDLDhrT3gdvzW+ETcclZTU7Kdga0L3QWCNo7Ar8IqZCCqIiAiIgIiICoQCqog8nwMf7TQV4Pt8DubAsxEGv/CaXOejbnyV7LfAzkwLNRB4sp428mgL1DQOSqiAiIeSCw7+Se8qoPNUHPkUFwKKjeZRBciIgIiICIiAiIgIiICIiAiIgoQqcJ70RBUDCIiD/2Q=="/>
          <p:cNvSpPr>
            <a:spLocks noChangeAspect="1" noChangeArrowheads="1"/>
          </p:cNvSpPr>
          <p:nvPr/>
        </p:nvSpPr>
        <p:spPr bwMode="auto">
          <a:xfrm>
            <a:off x="155575" y="-617538"/>
            <a:ext cx="1285875" cy="1285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5364" name="AutoShape 4" descr="data:image/jpg;base64,/9j/4AAQSkZJRgABAQAAAQABAAD/2wBDAAkGBwgHBgkIBwgKCgkLDRYPDQwMDRsUFRAWIB0iIiAdHx8kKDQsJCYxJx8fLT0tMTU3Ojo6Iys/RD84QzQ5Ojf/2wBDAQoKCg0MDRoPDxo3JR8lNzc3Nzc3Nzc3Nzc3Nzc3Nzc3Nzc3Nzc3Nzc3Nzc3Nzc3Nzc3Nzc3Nzc3Nzc3Nzc3Nzf/wAARCACHAIcDASIAAhEBAxEB/8QAHAABAAEFAQEAAAAAAAAAAAAAAAYBAgQFBwMI/8QAPRAAAQMDAgIGCAQDCQEAAAAAAQACAwQFEQYhEjETIkFRYXEHFDKBkaGxwRVSYnMjMzQWJERygpOywtGi/8QAFAEBAAAAAAAAAAAAAAAAAAAAAP/EABQRAQAAAAAAAAAAAAAAAAAAAAD/2gAMAwEAAhEDEQA/AO4oiICIiAiIgIiICIiAiIgIiICIiAiIgIiICIiAqEgLR6m1DFZBTRCF9RWVkvRU1OwgdI7xJ2AGdz9ViMdcp2h1dXNi4tzDRswB4F7sk+YDUEl6RvevN9XCz25Gt8zhaeOChG7onynvnmfJ/wAjhewbSD2aanb5RN/8QZpuVIOdRD/uBVbcaV2zaiInweFjNlhGwjjHk0Kp9UkH8Snhef1RgoM5tRG72XA+SuEjTyOVqZKK3PH9HA0/mY3gPxGFjyW+VmXW64VEMnYyYmeM+YceL4OCCQhFGNKamF5FRFKxrKilmdBKGO4mFze1ru0FSYHKCqIiAiIgIiICoeSqqHkgjuoLDRX+dsNaJGvhAfDNE/hkidnm0+4fBYAsGo6Q8MN1o6+IDb1uAxye9zDg+eFJMf39x/R91mDkghrotRRbPs8MvjBXNPyc0LxdU3pmePT1dn9EsLv+6m5CsdughIrbvgu/s9cvIuhz/wA16x1V8f7Fgnb+7VxM+hKlpG6twgjsceo5thTW2l8ZKh8x+DWtHzXpLpysr2cF0vVSYj7cNGxsDHDuJ3cR71v2jBV73YYSgjkVPRWmrpaWjijp6eNjg1jNhzG/ifFbh17tsRDZK6mY7udM0H6qrn08VPxzNbw56xI7O1fPbdE3W5zTVFFbhFA+Vzounl4TwE5HVAJG2OaD6Oiq4Zmh0UjHNPIhwIK9wc8l82RU2pNGTNnkbU0kIcAZoXdJD5OA+4XX9D6wbfIOjqA1lSwAuDT1XjlxN8M9nYgmqKjSCMhEFUREBUPJVQ8kGCf6/wD0fdZg5LDftXD/ACH6hZY5IGQrHFRPRdNfYLvfvxKvnqbaKjo6BlQ7ie0AkuOcZI3xk/l96tuOppI79dqBtVBSw22jbNJLNCZMukaS04BBwzhJI34s42xlBKiVRQLReujcNNz3i/VdM4Cq9WjioqWQu4s4aMAuLi7IIAAWVfvSFb6DTU92t0M9U9lQaQQvhcwxz/lkBwW8/oO1BM1bIeofJQHUHpHfaZjGyzTiZlP6xNDWzsgMbAXcsF2XkDZvzyVOIallXRxVMOTHNG2RmRg8LhkfIoNVcmvqa2GkH8pw4nePgt3SUMUMYAaPgtUd7zH+391IG8ggw663U9VA+KWNr2uaWlrhkEHsIXDLtTSaA1pF0HF+HyHpom59lpOHt93/AIvoArk3p1pG+o26rA68c7mZ8C3P/VB0211AqKVj2uyCAQe9FHPRxWmr03RSHc9EG/Db7IgmCIiAiIgwZdq1h/SfssiORkgcGPa4tPC7Bzg9x8VjVJxWReR+y5xqu7nT+odTz0LXQ1FTamtZK0jrVDejbHgY9rE2d+ePBBKNHUd7obnfPxikhjjrKs1UMsNSJGDLWt4MEBw9nOcY3UWfYqK8a51JU6k01XS0UlPGKSWSlc7PRNIfwOaTgu24RzPyW00/riitmmrK/Ut0mlq62kE5eaYucc7k4jbgNbyyR8Vv6nV+naZ8IqbzQQtna10LnzgdID2jw5b8t0HLrRSXag0VDQUVnu9L0d4L6p0VARU9AeIsdHxDdwwMkHLfDKw7ZpTVlx0dcaOtoa0XE3OOtzVyNHrIDeEjJOeLbOTt4rq9TrGw09+bZZrhCysMfFhzwA1xLQGH9R4sgDmAT3Z02n9b07NP1F11LW0MEJrpYoJacFzXMG7chuetjfG/ZncoNbX6Mv8Aebq26VklthfVMPHHOwzPt/WdjoduFzuAgEnbiHEOQx0QMEUDY254WNDRk5OB4qG1/pNsUWnprtb3uqOGobTMjla6HL3DLSSRs3h62cchyUfbq29aimsg4H0tvqq0tkdbyJAA2SNobK8kdU5IOOH2mjB5EOgg5vTf2/upC3ko5Ec3vPfGPqVI28kFVyv06zNFqoIcjifUFwHgGkfcLqTnBoyVwL0v3lt01O2jp3B0dC3ozw75kJy4fQeYKDoPonDhpijz+Vx/+ii2+hqA2+yUtOeccTWnzxv80QSdERAREQYFV/WReRUXvuiDcbxFdqeueZI6yKr9Wn3Y4saRwhwGQ0kR5znHDtzUoqziqh9/0WUz2Qg47VaR1BRWqxirgrZRboH00jLRMx0vtBzXt4gMtcOqWnkQDg4Wnr9NV9pNM2upq+lpn29sTOgpBXSOBLuKCQhuA8cQxsBgkZ2GO9nkvN3PY48kHGbBBX6V1lDUXK211THJaIKeAiEvcCDFxB7mggFjQ4nwbgc1b6vUXPRlda47Nd5nT6gdUmOOjezjpzIHZBeA3cDYE88cl2U7Zx2q08990HGNbaZbUS3D8VfFYqCruMHqM8zmOb/DgcwhzGHqghpIOc5wMb5Ep0FpSlhtNJcKttQ6dsk0kIdmFrozK50bnRDAzjDgCOrkbDG08IB5gHByMo45B8UEe1DVG02qS8CEyGnezpAOfRl2D8M5VlF6RtMyU4fLd6eE43ZM7gcPcVbqFtZcKeotNK5sYmiIMhBJbk7ED3Lmtw9Gd7fNxZoZRjsDme/AH0Qb/Wfpbp3wvoNLF09Q8cJq+Ehkefyg7uPjjA8VEvR3p6a73kVU7XOggfxvcd+OTmB49593et5ZfRbWF7BXzxxxZ6zKZhy4d3Edx7gurWCxU1ppWQU8TY42DDWtGMINlQwCCBrR3IsgDARBVERAREQYFwHA6OU8mnc9wwveM7BessYkaQeRWtdHU0Z/gcL4hyY7s8j2INgTsvMlYYucXKeKWI+LeIfEK4V9E4bVUQPi7h+qD3JVpK8TVUwGTUQ4/cC8n3Cjb/iYye5vW+iDKVsjgGkk4A3JPYsF1za7anp5ZT3kcI+e/wAlRtHV15HrTg2LP8pvL396C21s9Zr5KgDLDhrT3gdvzW+ETcclZTU7Kdga0L3QWCNo7Ar8IqZCCqIiAiIgIiICoQCqog8nwMf7TQV4Pt8DubAsxEGv/CaXOejbnyV7LfAzkwLNRB4sp428mgL1DQOSqiAiIeSCw7+Se8qoPNUHPkUFwKKjeZRBciIgIiICIiAiIgIiICIiAiIgoQqcJ70RBUDCIiD/2Q=="/>
          <p:cNvSpPr>
            <a:spLocks noChangeAspect="1" noChangeArrowheads="1"/>
          </p:cNvSpPr>
          <p:nvPr/>
        </p:nvSpPr>
        <p:spPr bwMode="auto">
          <a:xfrm>
            <a:off x="307975" y="-465138"/>
            <a:ext cx="1285875" cy="1285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5365" name="AutoShape 6" descr="data:image/jpg;base64,/9j/4AAQSkZJRgABAQAAAQABAAD/2wBDAAkGBwgHBgkIBwgKCgkLDRYPDQwMDRsUFRAWIB0iIiAdHx8kKDQsJCYxJx8fLT0tMTU3Ojo6Iys/RD84QzQ5Ojf/2wBDAQoKCg0MDRoPDxo3JR8lNzc3Nzc3Nzc3Nzc3Nzc3Nzc3Nzc3Nzc3Nzc3Nzc3Nzc3Nzc3Nzc3Nzc3Nzc3Nzc3Nzf/wAARCACHAIcDASIAAhEBAxEB/8QAHAABAAEFAQEAAAAAAAAAAAAAAAYBAgQFBwMI/8QAPRAAAQMDAgIGCAQDCQEAAAAAAQACAwQFEQYhEjETIkFRYXEHFDKBkaGxwRVSYnMjMzQWJERygpOywtGi/8QAFAEBAAAAAAAAAAAAAAAAAAAAAP/EABQRAQAAAAAAAAAAAAAAAAAAAAD/2gAMAwEAAhEDEQA/AO4oiICIiAiIgIiICIiAiIgIiICIiAiIgIiICIiAqEgLR6m1DFZBTRCF9RWVkvRU1OwgdI7xJ2AGdz9ViMdcp2h1dXNi4tzDRswB4F7sk+YDUEl6RvevN9XCz25Gt8zhaeOChG7onynvnmfJ/wAjhewbSD2aanb5RN/8QZpuVIOdRD/uBVbcaV2zaiInweFjNlhGwjjHk0Kp9UkH8Snhef1RgoM5tRG72XA+SuEjTyOVqZKK3PH9HA0/mY3gPxGFjyW+VmXW64VEMnYyYmeM+YceL4OCCQhFGNKamF5FRFKxrKilmdBKGO4mFze1ru0FSYHKCqIiAiIgIiICoeSqqHkgjuoLDRX+dsNaJGvhAfDNE/hkidnm0+4fBYAsGo6Q8MN1o6+IDb1uAxye9zDg+eFJMf39x/R91mDkghrotRRbPs8MvjBXNPyc0LxdU3pmePT1dn9EsLv+6m5CsdughIrbvgu/s9cvIuhz/wA16x1V8f7Fgnb+7VxM+hKlpG6twgjsceo5thTW2l8ZKh8x+DWtHzXpLpysr2cF0vVSYj7cNGxsDHDuJ3cR71v2jBV73YYSgjkVPRWmrpaWjijp6eNjg1jNhzG/ifFbh17tsRDZK6mY7udM0H6qrn08VPxzNbw56xI7O1fPbdE3W5zTVFFbhFA+Vzounl4TwE5HVAJG2OaD6Oiq4Zmh0UjHNPIhwIK9wc8l82RU2pNGTNnkbU0kIcAZoXdJD5OA+4XX9D6wbfIOjqA1lSwAuDT1XjlxN8M9nYgmqKjSCMhEFUREBUPJVQ8kGCf6/wD0fdZg5LDftXD/ACH6hZY5IGQrHFRPRdNfYLvfvxKvnqbaKjo6BlQ7ie0AkuOcZI3xk/l96tuOppI79dqBtVBSw22jbNJLNCZMukaS04BBwzhJI34s42xlBKiVRQLReujcNNz3i/VdM4Cq9WjioqWQu4s4aMAuLi7IIAAWVfvSFb6DTU92t0M9U9lQaQQvhcwxz/lkBwW8/oO1BM1bIeofJQHUHpHfaZjGyzTiZlP6xNDWzsgMbAXcsF2XkDZvzyVOIallXRxVMOTHNG2RmRg8LhkfIoNVcmvqa2GkH8pw4nePgt3SUMUMYAaPgtUd7zH+391IG8ggw663U9VA+KWNr2uaWlrhkEHsIXDLtTSaA1pF0HF+HyHpom59lpOHt93/AIvoArk3p1pG+o26rA68c7mZ8C3P/VB0211AqKVj2uyCAQe9FHPRxWmr03RSHc9EG/Db7IgmCIiAiIgwZdq1h/SfssiORkgcGPa4tPC7Bzg9x8VjVJxWReR+y5xqu7nT+odTz0LXQ1FTamtZK0jrVDejbHgY9rE2d+ePBBKNHUd7obnfPxikhjjrKs1UMsNSJGDLWt4MEBw9nOcY3UWfYqK8a51JU6k01XS0UlPGKSWSlc7PRNIfwOaTgu24RzPyW00/riitmmrK/Ut0mlq62kE5eaYucc7k4jbgNbyyR8Vv6nV+naZ8IqbzQQtna10LnzgdID2jw5b8t0HLrRSXag0VDQUVnu9L0d4L6p0VARU9AeIsdHxDdwwMkHLfDKw7ZpTVlx0dcaOtoa0XE3OOtzVyNHrIDeEjJOeLbOTt4rq9TrGw09+bZZrhCysMfFhzwA1xLQGH9R4sgDmAT3Z02n9b07NP1F11LW0MEJrpYoJacFzXMG7chuetjfG/ZncoNbX6Mv8Aebq26VklthfVMPHHOwzPt/WdjoduFzuAgEnbiHEOQx0QMEUDY254WNDRk5OB4qG1/pNsUWnprtb3uqOGobTMjla6HL3DLSSRs3h62cchyUfbq29aimsg4H0tvqq0tkdbyJAA2SNobK8kdU5IOOH2mjB5EOgg5vTf2/upC3ko5Ec3vPfGPqVI28kFVyv06zNFqoIcjifUFwHgGkfcLqTnBoyVwL0v3lt01O2jp3B0dC3ozw75kJy4fQeYKDoPonDhpijz+Vx/+ii2+hqA2+yUtOeccTWnzxv80QSdERAREQYFV/WReRUXvuiDcbxFdqeueZI6yKr9Wn3Y4saRwhwGQ0kR5znHDtzUoqziqh9/0WUz2Qg47VaR1BRWqxirgrZRboH00jLRMx0vtBzXt4gMtcOqWnkQDg4Wnr9NV9pNM2upq+lpn29sTOgpBXSOBLuKCQhuA8cQxsBgkZ2GO9nkvN3PY48kHGbBBX6V1lDUXK211THJaIKeAiEvcCDFxB7mggFjQ4nwbgc1b6vUXPRlda47Nd5nT6gdUmOOjezjpzIHZBeA3cDYE88cl2U7Zx2q08990HGNbaZbUS3D8VfFYqCruMHqM8zmOb/DgcwhzGHqghpIOc5wMb5Ep0FpSlhtNJcKttQ6dsk0kIdmFrozK50bnRDAzjDgCOrkbDG08IB5gHByMo45B8UEe1DVG02qS8CEyGnezpAOfRl2D8M5VlF6RtMyU4fLd6eE43ZM7gcPcVbqFtZcKeotNK5sYmiIMhBJbk7ED3Lmtw9Gd7fNxZoZRjsDme/AH0Qb/Wfpbp3wvoNLF09Q8cJq+Ehkefyg7uPjjA8VEvR3p6a73kVU7XOggfxvcd+OTmB49593et5ZfRbWF7BXzxxxZ6zKZhy4d3Edx7gurWCxU1ppWQU8TY42DDWtGMINlQwCCBrR3IsgDARBVERAREQYFwHA6OU8mnc9wwveM7BessYkaQeRWtdHU0Z/gcL4hyY7s8j2INgTsvMlYYucXKeKWI+LeIfEK4V9E4bVUQPi7h+qD3JVpK8TVUwGTUQ4/cC8n3Cjb/iYye5vW+iDKVsjgGkk4A3JPYsF1za7anp5ZT3kcI+e/wAlRtHV15HrTg2LP8pvL396C21s9Zr5KgDLDhrT3gdvzW+ETcclZTU7Kdga0L3QWCNo7Ar8IqZCCqIiAiIgIiICoQCqog8nwMf7TQV4Pt8DubAsxEGv/CaXOejbnyV7LfAzkwLNRB4sp428mgL1DQOSqiAiIeSCw7+Se8qoPNUHPkUFwKKjeZRBciIgIiICIiAiIgIiICIiAiIgoQqcJ70RBUDCIiD/2Q=="/>
          <p:cNvSpPr>
            <a:spLocks noChangeAspect="1" noChangeArrowheads="1"/>
          </p:cNvSpPr>
          <p:nvPr/>
        </p:nvSpPr>
        <p:spPr bwMode="auto">
          <a:xfrm>
            <a:off x="460375" y="-312738"/>
            <a:ext cx="1285875" cy="1285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5" name="Ink 24"/>
              <p14:cNvContentPartPr/>
              <p14:nvPr/>
            </p14:nvContentPartPr>
            <p14:xfrm>
              <a:off x="5710933" y="4471684"/>
              <a:ext cx="1249920" cy="437040"/>
            </p14:xfrm>
          </p:contentPart>
        </mc:Choice>
        <mc:Fallback xmlns="">
          <p:pic>
            <p:nvPicPr>
              <p:cNvPr id="25" name="Ink 24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5699053" y="4459804"/>
                <a:ext cx="1273680" cy="460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27" name="Ink 26"/>
              <p14:cNvContentPartPr/>
              <p14:nvPr/>
            </p14:nvContentPartPr>
            <p14:xfrm>
              <a:off x="5841253" y="4585804"/>
              <a:ext cx="1119600" cy="437040"/>
            </p14:xfrm>
          </p:contentPart>
        </mc:Choice>
        <mc:Fallback xmlns="">
          <p:pic>
            <p:nvPicPr>
              <p:cNvPr id="27" name="Ink 26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5829373" y="4573924"/>
                <a:ext cx="1143360" cy="460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29" name="Ink 28"/>
              <p14:cNvContentPartPr/>
              <p14:nvPr/>
            </p14:nvContentPartPr>
            <p14:xfrm>
              <a:off x="5868613" y="4544764"/>
              <a:ext cx="1010160" cy="423360"/>
            </p14:xfrm>
          </p:contentPart>
        </mc:Choice>
        <mc:Fallback xmlns="">
          <p:pic>
            <p:nvPicPr>
              <p:cNvPr id="29" name="Ink 28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5856733" y="4532884"/>
                <a:ext cx="1033920" cy="447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15362" name="Ink 15361"/>
              <p14:cNvContentPartPr/>
              <p14:nvPr/>
            </p14:nvContentPartPr>
            <p14:xfrm>
              <a:off x="5854933" y="4523164"/>
              <a:ext cx="1036440" cy="103680"/>
            </p14:xfrm>
          </p:contentPart>
        </mc:Choice>
        <mc:Fallback xmlns="">
          <p:pic>
            <p:nvPicPr>
              <p:cNvPr id="15362" name="Ink 15361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5843053" y="4511284"/>
                <a:ext cx="106020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15367" name="Ink 15366"/>
              <p14:cNvContentPartPr/>
              <p14:nvPr/>
            </p14:nvContentPartPr>
            <p14:xfrm>
              <a:off x="5800213" y="4694884"/>
              <a:ext cx="1010520" cy="28080"/>
            </p14:xfrm>
          </p:contentPart>
        </mc:Choice>
        <mc:Fallback xmlns="">
          <p:pic>
            <p:nvPicPr>
              <p:cNvPr id="15367" name="Ink 15366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5788333" y="4683004"/>
                <a:ext cx="1034280" cy="51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15369" name="Ink 15368"/>
              <p14:cNvContentPartPr/>
              <p14:nvPr/>
            </p14:nvContentPartPr>
            <p14:xfrm>
              <a:off x="5895973" y="4795684"/>
              <a:ext cx="819000" cy="50040"/>
            </p14:xfrm>
          </p:contentPart>
        </mc:Choice>
        <mc:Fallback xmlns="">
          <p:pic>
            <p:nvPicPr>
              <p:cNvPr id="15369" name="Ink 15368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5884093" y="4783804"/>
                <a:ext cx="842760" cy="73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15371" name="Ink 15370"/>
              <p14:cNvContentPartPr/>
              <p14:nvPr/>
            </p14:nvContentPartPr>
            <p14:xfrm>
              <a:off x="5813893" y="4557364"/>
              <a:ext cx="1175040" cy="110520"/>
            </p14:xfrm>
          </p:contentPart>
        </mc:Choice>
        <mc:Fallback xmlns="">
          <p:pic>
            <p:nvPicPr>
              <p:cNvPr id="15371" name="Ink 15370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5802013" y="4545484"/>
                <a:ext cx="1198800" cy="134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15373" name="Ink 15372"/>
              <p14:cNvContentPartPr/>
              <p14:nvPr/>
            </p14:nvContentPartPr>
            <p14:xfrm>
              <a:off x="5813893" y="4558084"/>
              <a:ext cx="164880" cy="28080"/>
            </p14:xfrm>
          </p:contentPart>
        </mc:Choice>
        <mc:Fallback xmlns="">
          <p:pic>
            <p:nvPicPr>
              <p:cNvPr id="15373" name="Ink 15372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5802013" y="4546204"/>
                <a:ext cx="188640" cy="51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15375" name="Ink 15374"/>
              <p14:cNvContentPartPr/>
              <p14:nvPr/>
            </p14:nvContentPartPr>
            <p14:xfrm>
              <a:off x="5827573" y="4557364"/>
              <a:ext cx="160560" cy="15120"/>
            </p14:xfrm>
          </p:contentPart>
        </mc:Choice>
        <mc:Fallback xmlns="">
          <p:pic>
            <p:nvPicPr>
              <p:cNvPr id="15375" name="Ink 15374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5815693" y="4545484"/>
                <a:ext cx="184320" cy="38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15377" name="Ink 15376"/>
              <p14:cNvContentPartPr/>
              <p14:nvPr/>
            </p14:nvContentPartPr>
            <p14:xfrm>
              <a:off x="5691133" y="4570684"/>
              <a:ext cx="109440" cy="42480"/>
            </p14:xfrm>
          </p:contentPart>
        </mc:Choice>
        <mc:Fallback xmlns="">
          <p:pic>
            <p:nvPicPr>
              <p:cNvPr id="15377" name="Ink 15376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5679253" y="4558804"/>
                <a:ext cx="133200" cy="66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15386" name="Ink 15385"/>
              <p14:cNvContentPartPr/>
              <p14:nvPr/>
            </p14:nvContentPartPr>
            <p14:xfrm>
              <a:off x="5800213" y="4626484"/>
              <a:ext cx="983160" cy="273600"/>
            </p14:xfrm>
          </p:contentPart>
        </mc:Choice>
        <mc:Fallback xmlns="">
          <p:pic>
            <p:nvPicPr>
              <p:cNvPr id="15386" name="Ink 15385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5788333" y="4614604"/>
                <a:ext cx="1006920" cy="297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15389" name="Ink 15388"/>
              <p14:cNvContentPartPr/>
              <p14:nvPr/>
            </p14:nvContentPartPr>
            <p14:xfrm>
              <a:off x="5827573" y="4567804"/>
              <a:ext cx="1064880" cy="28080"/>
            </p14:xfrm>
          </p:contentPart>
        </mc:Choice>
        <mc:Fallback xmlns="">
          <p:pic>
            <p:nvPicPr>
              <p:cNvPr id="15389" name="Ink 15388"/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5815693" y="4555924"/>
                <a:ext cx="1088640" cy="51840"/>
              </a:xfrm>
              <a:prstGeom prst="rect">
                <a:avLst/>
              </a:prstGeom>
            </p:spPr>
          </p:pic>
        </mc:Fallback>
      </mc:AlternateContent>
      <p:pic>
        <p:nvPicPr>
          <p:cNvPr id="2" name="Picture 1">
            <a:extLst>
              <a:ext uri="{FF2B5EF4-FFF2-40B4-BE49-F238E27FC236}">
                <a16:creationId xmlns:a16="http://schemas.microsoft.com/office/drawing/2014/main" id="{739F9C19-7873-4FC6-9E43-76CD80057A43}"/>
              </a:ext>
            </a:extLst>
          </p:cNvPr>
          <p:cNvPicPr>
            <a:picLocks noChangeAspect="1"/>
          </p:cNvPicPr>
          <p:nvPr/>
        </p:nvPicPr>
        <p:blipFill>
          <a:blip r:embed="rId34"/>
          <a:stretch>
            <a:fillRect/>
          </a:stretch>
        </p:blipFill>
        <p:spPr>
          <a:xfrm>
            <a:off x="0" y="857250"/>
            <a:ext cx="9144000" cy="60007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Background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429208" y="1074737"/>
            <a:ext cx="8229600" cy="4708525"/>
          </a:xfrm>
        </p:spPr>
        <p:txBody>
          <a:bodyPr/>
          <a:lstStyle/>
          <a:p>
            <a:r>
              <a:rPr lang="en-US" dirty="0"/>
              <a:t>Social psychologist</a:t>
            </a:r>
          </a:p>
          <a:p>
            <a:r>
              <a:rPr lang="en-US" dirty="0"/>
              <a:t>Affiliations</a:t>
            </a:r>
          </a:p>
          <a:p>
            <a:pPr lvl="1"/>
            <a:r>
              <a:rPr lang="en-US" dirty="0"/>
              <a:t>UCLA Department of Medicine</a:t>
            </a:r>
          </a:p>
          <a:p>
            <a:pPr lvl="1"/>
            <a:r>
              <a:rPr lang="en-US" dirty="0"/>
              <a:t>UCLA Department of Health Policy &amp; Management </a:t>
            </a:r>
          </a:p>
          <a:p>
            <a:pPr lvl="1"/>
            <a:r>
              <a:rPr lang="en-US" dirty="0"/>
              <a:t>RAND, Adjunct Researcher </a:t>
            </a:r>
          </a:p>
          <a:p>
            <a:r>
              <a:rPr lang="en-US" dirty="0"/>
              <a:t>Teaching</a:t>
            </a:r>
          </a:p>
          <a:p>
            <a:pPr lvl="1"/>
            <a:r>
              <a:rPr lang="en-US" dirty="0"/>
              <a:t>HPM 214: Measurement of Effectiveness and Outcomes in Health Care </a:t>
            </a:r>
          </a:p>
          <a:p>
            <a:pPr lvl="1"/>
            <a:r>
              <a:rPr lang="en-US" dirty="0"/>
              <a:t>HPM 216: Making the Business Case for Quality</a:t>
            </a:r>
          </a:p>
          <a:p>
            <a:pPr lvl="1"/>
            <a:r>
              <a:rPr lang="en-US" dirty="0"/>
              <a:t>Clinical Scholars Questionnaire Design and Testing Workshop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23852F-3905-40BD-92CD-405BB8FE90EB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Patient-Reported Outcomes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sz="half" idx="2"/>
          </p:nvPr>
        </p:nvSpPr>
        <p:spPr>
          <a:xfrm>
            <a:off x="228600" y="2174875"/>
            <a:ext cx="4648200" cy="3951288"/>
          </a:xfrm>
        </p:spPr>
        <p:txBody>
          <a:bodyPr/>
          <a:lstStyle/>
          <a:p>
            <a:endParaRPr lang="en-US" sz="2800" dirty="0"/>
          </a:p>
          <a:p>
            <a:r>
              <a:rPr lang="en-US" sz="2800" dirty="0"/>
              <a:t>Patient experiences with care</a:t>
            </a:r>
          </a:p>
          <a:p>
            <a:endParaRPr lang="en-US" sz="2800" dirty="0"/>
          </a:p>
          <a:p>
            <a:r>
              <a:rPr lang="en-US" sz="2800" dirty="0"/>
              <a:t>Health-related quality of life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DA5C78-C7C9-4C99-9FD1-D3FF45AAE170}" type="slidenum">
              <a:rPr lang="en-US"/>
              <a:pPr>
                <a:defRPr/>
              </a:pPr>
              <a:t>3</a:t>
            </a:fld>
            <a:endParaRPr lang="en-US"/>
          </a:p>
        </p:txBody>
      </p:sp>
      <p:pic>
        <p:nvPicPr>
          <p:cNvPr id="18437" name="Picture 4" descr="C:\Users\drhays\AppData\Local\Microsoft\Windows\Temporary Internet Files\Content.IE5\WN8AKIH2\MC900090371[1].wmf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/>
          <a:srcRect/>
          <a:stretch>
            <a:fillRect/>
          </a:stretch>
        </p:blipFill>
        <p:spPr>
          <a:xfrm>
            <a:off x="4724400" y="1905000"/>
            <a:ext cx="3060700" cy="3146425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latin typeface="Comic Sans MS" panose="030F0702030302020204" pitchFamily="66" charset="0"/>
              </a:rPr>
              <a:t>Patient Experiences with Care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28700"/>
            <a:ext cx="8382000" cy="4800600"/>
          </a:xfrm>
        </p:spPr>
        <p:txBody>
          <a:bodyPr rtlCol="0">
            <a:normAutofit fontScale="55000" lnSpcReduction="20000"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endParaRPr lang="en-US" dirty="0">
              <a:latin typeface="Comic Sans MS" panose="030F0702030302020204" pitchFamily="66" charset="0"/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dirty="0">
                <a:latin typeface="Comic Sans MS" panose="030F0702030302020204" pitchFamily="66" charset="0"/>
              </a:rPr>
              <a:t>Beckett, M. K., Elliott, M. N., Burkhart, Q., Cleary, P. D., Orr, N., Brown, J. A., </a:t>
            </a:r>
            <a:r>
              <a:rPr lang="en-US" dirty="0" err="1">
                <a:latin typeface="Comic Sans MS" panose="030F0702030302020204" pitchFamily="66" charset="0"/>
              </a:rPr>
              <a:t>Gaillot</a:t>
            </a:r>
            <a:r>
              <a:rPr lang="en-US" dirty="0">
                <a:latin typeface="Comic Sans MS" panose="030F0702030302020204" pitchFamily="66" charset="0"/>
              </a:rPr>
              <a:t>, S., Liu, K., &amp; </a:t>
            </a:r>
            <a:r>
              <a:rPr lang="en-US" b="1" dirty="0">
                <a:latin typeface="Comic Sans MS" panose="030F0702030302020204" pitchFamily="66" charset="0"/>
              </a:rPr>
              <a:t>Hays, R. D</a:t>
            </a:r>
            <a:r>
              <a:rPr lang="en-US" dirty="0">
                <a:latin typeface="Comic Sans MS" panose="030F0702030302020204" pitchFamily="66" charset="0"/>
              </a:rPr>
              <a:t>. (2019 </a:t>
            </a:r>
            <a:r>
              <a:rPr lang="en-US" dirty="0" err="1">
                <a:latin typeface="Comic Sans MS" panose="030F0702030302020204" pitchFamily="66" charset="0"/>
              </a:rPr>
              <a:t>epub</a:t>
            </a:r>
            <a:r>
              <a:rPr lang="en-US" dirty="0">
                <a:latin typeface="Comic Sans MS" panose="030F0702030302020204" pitchFamily="66" charset="0"/>
              </a:rPr>
              <a:t>).  The effects of survey version on patient experience scores and plan rankings.  </a:t>
            </a:r>
            <a:r>
              <a:rPr lang="en-US" u="sng" dirty="0">
                <a:latin typeface="Comic Sans MS" panose="030F0702030302020204" pitchFamily="66" charset="0"/>
              </a:rPr>
              <a:t>Health Services Research</a:t>
            </a:r>
            <a:r>
              <a:rPr lang="en-US" dirty="0">
                <a:latin typeface="Comic Sans MS" panose="030F0702030302020204" pitchFamily="66" charset="0"/>
              </a:rPr>
              <a:t>.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dirty="0">
              <a:latin typeface="Comic Sans MS" panose="030F0702030302020204" pitchFamily="66" charset="0"/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b="1" dirty="0">
                <a:latin typeface="Comic Sans MS" panose="030F0702030302020204" pitchFamily="66" charset="0"/>
              </a:rPr>
              <a:t>Hays, R. D</a:t>
            </a:r>
            <a:r>
              <a:rPr lang="en-US" dirty="0">
                <a:latin typeface="Comic Sans MS" panose="030F0702030302020204" pitchFamily="66" charset="0"/>
              </a:rPr>
              <a:t>., </a:t>
            </a:r>
            <a:r>
              <a:rPr lang="en-US" dirty="0" err="1">
                <a:latin typeface="Comic Sans MS" panose="030F0702030302020204" pitchFamily="66" charset="0"/>
              </a:rPr>
              <a:t>Sherbourne</a:t>
            </a:r>
            <a:r>
              <a:rPr lang="en-US" dirty="0">
                <a:latin typeface="Comic Sans MS" panose="030F0702030302020204" pitchFamily="66" charset="0"/>
              </a:rPr>
              <a:t>, C. D., Spritzer, K. L., Hilton, L. G., Ryan, G. W., Coulter, I. D., &amp; Herman, P. M.  (2019 </a:t>
            </a:r>
            <a:r>
              <a:rPr lang="en-US" dirty="0" err="1">
                <a:latin typeface="Comic Sans MS" panose="030F0702030302020204" pitchFamily="66" charset="0"/>
              </a:rPr>
              <a:t>epub</a:t>
            </a:r>
            <a:r>
              <a:rPr lang="en-US" dirty="0">
                <a:latin typeface="Comic Sans MS" panose="030F0702030302020204" pitchFamily="66" charset="0"/>
              </a:rPr>
              <a:t>). Experiences with chiropractic care for patients with low back or neck pain.  </a:t>
            </a:r>
            <a:r>
              <a:rPr lang="en-US" u="sng" dirty="0">
                <a:latin typeface="Comic Sans MS" panose="030F0702030302020204" pitchFamily="66" charset="0"/>
              </a:rPr>
              <a:t>Journal of Patient Experience</a:t>
            </a:r>
            <a:r>
              <a:rPr lang="en-US" dirty="0">
                <a:latin typeface="Comic Sans MS" panose="030F0702030302020204" pitchFamily="66" charset="0"/>
              </a:rPr>
              <a:t>.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dirty="0">
              <a:latin typeface="Comic Sans MS" panose="030F0702030302020204" pitchFamily="66" charset="0"/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dirty="0" err="1">
                <a:latin typeface="Comic Sans MS" panose="030F0702030302020204" pitchFamily="66" charset="0"/>
              </a:rPr>
              <a:t>Setodji</a:t>
            </a:r>
            <a:r>
              <a:rPr lang="en-US" dirty="0">
                <a:latin typeface="Comic Sans MS" panose="030F0702030302020204" pitchFamily="66" charset="0"/>
              </a:rPr>
              <a:t>, C. M., Burkhart, Q., </a:t>
            </a:r>
            <a:r>
              <a:rPr lang="en-US" b="1" dirty="0">
                <a:latin typeface="Comic Sans MS" panose="030F0702030302020204" pitchFamily="66" charset="0"/>
              </a:rPr>
              <a:t>Hays, R. D</a:t>
            </a:r>
            <a:r>
              <a:rPr lang="en-US" dirty="0">
                <a:latin typeface="Comic Sans MS" panose="030F0702030302020204" pitchFamily="66" charset="0"/>
              </a:rPr>
              <a:t>., Quigley, D. D., </a:t>
            </a:r>
            <a:r>
              <a:rPr lang="en-US" dirty="0" err="1">
                <a:latin typeface="Comic Sans MS" panose="030F0702030302020204" pitchFamily="66" charset="0"/>
              </a:rPr>
              <a:t>Skootsky</a:t>
            </a:r>
            <a:r>
              <a:rPr lang="en-US" dirty="0">
                <a:latin typeface="Comic Sans MS" panose="030F0702030302020204" pitchFamily="66" charset="0"/>
              </a:rPr>
              <a:t>, S. A., &amp; Elliott, M. N. (2019 </a:t>
            </a:r>
            <a:r>
              <a:rPr lang="en-US" dirty="0" err="1">
                <a:latin typeface="Comic Sans MS" panose="030F0702030302020204" pitchFamily="66" charset="0"/>
              </a:rPr>
              <a:t>epub</a:t>
            </a:r>
            <a:r>
              <a:rPr lang="en-US" dirty="0">
                <a:latin typeface="Comic Sans MS" panose="030F0702030302020204" pitchFamily="66" charset="0"/>
              </a:rPr>
              <a:t>). Differences in Consumer Assessment of Healthcare Providers and Systems (CAHPS®) Clinician and Group survey scores by recency of the last visit: Implications for comparability of periodic and continuous sampling.  </a:t>
            </a:r>
            <a:r>
              <a:rPr lang="en-US" u="sng" dirty="0">
                <a:latin typeface="Comic Sans MS" panose="030F0702030302020204" pitchFamily="66" charset="0"/>
              </a:rPr>
              <a:t>Medical Care</a:t>
            </a:r>
            <a:r>
              <a:rPr lang="en-US" dirty="0">
                <a:latin typeface="Comic Sans MS" panose="030F0702030302020204" pitchFamily="66" charset="0"/>
              </a:rPr>
              <a:t>.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dirty="0">
              <a:latin typeface="Comic Sans MS" panose="030F0702030302020204" pitchFamily="66" charset="0"/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dirty="0" err="1">
                <a:latin typeface="Comic Sans MS" panose="030F0702030302020204" pitchFamily="66" charset="0"/>
              </a:rPr>
              <a:t>Setodoji</a:t>
            </a:r>
            <a:r>
              <a:rPr lang="en-US" dirty="0">
                <a:latin typeface="Comic Sans MS" panose="030F0702030302020204" pitchFamily="66" charset="0"/>
              </a:rPr>
              <a:t>, C. M., </a:t>
            </a:r>
            <a:r>
              <a:rPr lang="en-US" dirty="0" err="1">
                <a:latin typeface="Comic Sans MS" panose="030F0702030302020204" pitchFamily="66" charset="0"/>
              </a:rPr>
              <a:t>Peipert</a:t>
            </a:r>
            <a:r>
              <a:rPr lang="en-US" dirty="0">
                <a:latin typeface="Comic Sans MS" panose="030F0702030302020204" pitchFamily="66" charset="0"/>
              </a:rPr>
              <a:t>, J. D. &amp; </a:t>
            </a:r>
            <a:r>
              <a:rPr lang="en-US" b="1" dirty="0">
                <a:latin typeface="Comic Sans MS" panose="030F0702030302020204" pitchFamily="66" charset="0"/>
              </a:rPr>
              <a:t>Hays, R. D</a:t>
            </a:r>
            <a:r>
              <a:rPr lang="en-US" dirty="0">
                <a:latin typeface="Comic Sans MS" panose="030F0702030302020204" pitchFamily="66" charset="0"/>
              </a:rPr>
              <a:t>. (2109 </a:t>
            </a:r>
            <a:r>
              <a:rPr lang="en-US" dirty="0" err="1">
                <a:latin typeface="Comic Sans MS" panose="030F0702030302020204" pitchFamily="66" charset="0"/>
              </a:rPr>
              <a:t>epub</a:t>
            </a:r>
            <a:r>
              <a:rPr lang="en-US" dirty="0">
                <a:latin typeface="Comic Sans MS" panose="030F0702030302020204" pitchFamily="66" charset="0"/>
              </a:rPr>
              <a:t>). Differential item functioning of the CAHPS In-center Hemodialysis Survey.  </a:t>
            </a:r>
            <a:r>
              <a:rPr lang="en-US" u="sng" dirty="0">
                <a:latin typeface="Comic Sans MS" panose="030F0702030302020204" pitchFamily="66" charset="0"/>
              </a:rPr>
              <a:t>Quality of Life Research</a:t>
            </a:r>
            <a:r>
              <a:rPr lang="en-US" dirty="0">
                <a:latin typeface="Comic Sans MS" panose="030F0702030302020204" pitchFamily="66" charset="0"/>
              </a:rPr>
              <a:t>.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dirty="0">
              <a:latin typeface="Comic Sans MS" panose="030F0702030302020204" pitchFamily="66" charset="0"/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dirty="0"/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dirty="0">
              <a:latin typeface="Comic Sans MS" panose="030F0702030302020204" pitchFamily="66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>
              <a:latin typeface="Comic Sans MS" panose="030F0702030302020204" pitchFamily="66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900" dirty="0">
              <a:latin typeface="Comic Sans MS" panose="030F0702030302020204" pitchFamily="66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b="1" dirty="0">
              <a:latin typeface="Comic Sans MS" panose="030F0702030302020204" pitchFamily="66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600" b="1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6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6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6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4F9820-1216-4E29-AB1C-C831A139C76F}" type="slidenum">
              <a:rPr lang="en-US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686800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latin typeface="Comic Sans MS" panose="030F0702030302020204" pitchFamily="66" charset="0"/>
              </a:rPr>
              <a:t>Health-Related Quality of Life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 rtlCol="0">
            <a:normAutofit fontScale="70000" lnSpcReduction="20000"/>
          </a:bodyPr>
          <a:lstStyle/>
          <a:p>
            <a:pPr marL="0" lv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Hays, R. D</a:t>
            </a:r>
            <a:r>
              <a:rPr lang="en-US" dirty="0"/>
              <a:t>., Spritzer, K. L., </a:t>
            </a:r>
            <a:r>
              <a:rPr lang="en-US" dirty="0" err="1"/>
              <a:t>Sherbourne</a:t>
            </a:r>
            <a:r>
              <a:rPr lang="en-US" dirty="0"/>
              <a:t>, C. D., Ryan, G. W., &amp; Coulter, I. D.  (2019). Group and individual-level change on health-related quality of life in chiropractic patients with chronic low back or neck pain. </a:t>
            </a:r>
            <a:r>
              <a:rPr lang="en-US" u="sng" dirty="0"/>
              <a:t>Spine</a:t>
            </a:r>
            <a:r>
              <a:rPr lang="en-US" dirty="0"/>
              <a:t>, </a:t>
            </a:r>
            <a:r>
              <a:rPr lang="en-US" u="sng" dirty="0"/>
              <a:t>44</a:t>
            </a:r>
            <a:r>
              <a:rPr lang="en-US" dirty="0"/>
              <a:t>(9), 647-651.</a:t>
            </a:r>
          </a:p>
          <a:p>
            <a:pPr marL="0" indent="0">
              <a:buNone/>
            </a:pPr>
            <a:endParaRPr lang="en-US" dirty="0"/>
          </a:p>
          <a:p>
            <a:pPr marL="0" lvl="0" indent="0">
              <a:buNone/>
            </a:pPr>
            <a:r>
              <a:rPr lang="en-US" dirty="0" err="1"/>
              <a:t>Palimaru</a:t>
            </a:r>
            <a:r>
              <a:rPr lang="en-US" dirty="0"/>
              <a:t>, A. I., Cunningham, W. E., </a:t>
            </a:r>
            <a:r>
              <a:rPr lang="en-US" dirty="0" err="1"/>
              <a:t>Dillistone</a:t>
            </a:r>
            <a:r>
              <a:rPr lang="en-US" dirty="0"/>
              <a:t>, M., Vargas-Bustamante, A., Liu, H., &amp; </a:t>
            </a:r>
            <a:r>
              <a:rPr lang="en-US" b="1" dirty="0"/>
              <a:t>Hays, R. D</a:t>
            </a:r>
            <a:r>
              <a:rPr lang="en-US" dirty="0"/>
              <a:t>. (2019). Preferences of adults with spinal cord injury for widely used health-related quality of life and subjective well-being measures.  </a:t>
            </a:r>
            <a:r>
              <a:rPr lang="en-US" u="sng" dirty="0"/>
              <a:t>Journal of Spinal Cord Medicine</a:t>
            </a:r>
            <a:r>
              <a:rPr lang="en-US" dirty="0"/>
              <a:t>., </a:t>
            </a:r>
            <a:r>
              <a:rPr lang="en-US" u="sng" dirty="0"/>
              <a:t>42</a:t>
            </a:r>
            <a:r>
              <a:rPr lang="en-US" dirty="0"/>
              <a:t>(3), 298-309.</a:t>
            </a:r>
          </a:p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r>
              <a:rPr lang="en-US" dirty="0" err="1"/>
              <a:t>Peipert</a:t>
            </a:r>
            <a:r>
              <a:rPr lang="en-US" dirty="0"/>
              <a:t>, J. D., Nair, D., </a:t>
            </a:r>
            <a:r>
              <a:rPr lang="en-US" dirty="0" err="1"/>
              <a:t>Klicko</a:t>
            </a:r>
            <a:r>
              <a:rPr lang="en-US" dirty="0"/>
              <a:t>, K., </a:t>
            </a:r>
            <a:r>
              <a:rPr lang="en-US" dirty="0" err="1"/>
              <a:t>Schatell</a:t>
            </a:r>
            <a:r>
              <a:rPr lang="en-US" dirty="0"/>
              <a:t>, D., &amp; </a:t>
            </a:r>
            <a:r>
              <a:rPr lang="en-US" b="1" dirty="0"/>
              <a:t>Hays, R. D</a:t>
            </a:r>
            <a:r>
              <a:rPr lang="en-US" dirty="0"/>
              <a:t>.  (2019). Kidney Disease Quality of Life 36-item short form survey (KDQOL-36</a:t>
            </a:r>
            <a:r>
              <a:rPr lang="en-US" baseline="30000" dirty="0"/>
              <a:t>TM</a:t>
            </a:r>
            <a:r>
              <a:rPr lang="en-US" dirty="0"/>
              <a:t>) normative values for the United States dialysis population and new single summary score.  </a:t>
            </a:r>
            <a:r>
              <a:rPr lang="en-US" u="sng" dirty="0"/>
              <a:t>J Am Soc </a:t>
            </a:r>
            <a:r>
              <a:rPr lang="en-US" u="sng" dirty="0" err="1"/>
              <a:t>Nephrol</a:t>
            </a:r>
            <a:r>
              <a:rPr lang="en-US" dirty="0"/>
              <a:t>., </a:t>
            </a:r>
            <a:r>
              <a:rPr lang="en-US" u="sng" dirty="0"/>
              <a:t>30</a:t>
            </a:r>
            <a:r>
              <a:rPr lang="en-US" dirty="0"/>
              <a:t>(4), 654-663.</a:t>
            </a:r>
          </a:p>
          <a:p>
            <a:pPr marL="0" indent="0">
              <a:buNone/>
            </a:pPr>
            <a:endParaRPr lang="en-US" dirty="0"/>
          </a:p>
          <a:p>
            <a:pPr marL="0" lvl="0" indent="0">
              <a:buNone/>
            </a:pPr>
            <a:endParaRPr lang="en-US" dirty="0">
              <a:latin typeface="Comic Sans MS" panose="030F0702030302020204" pitchFamily="66" charset="0"/>
            </a:endParaRPr>
          </a:p>
          <a:p>
            <a:pPr marL="0" lvl="0" indent="0">
              <a:buNone/>
            </a:pPr>
            <a:endParaRPr lang="en-US" dirty="0">
              <a:latin typeface="Comic Sans MS" panose="030F0702030302020204" pitchFamily="66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>
              <a:latin typeface="Comic Sans MS" panose="030F0702030302020204" pitchFamily="66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  <a:p>
            <a:pPr lvl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b="1" dirty="0"/>
          </a:p>
          <a:p>
            <a:pPr lvl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  <a:p>
            <a:pPr lvl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A5E6A5-084F-4173-B512-1E410324CCA7}" type="slidenum">
              <a:rPr lang="en-US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7D2A2E-D70A-48D3-B9E8-8CAC0738F97D}" type="slidenum">
              <a:rPr lang="en-US"/>
              <a:pPr>
                <a:defRPr/>
              </a:pPr>
              <a:t>6</a:t>
            </a:fld>
            <a:endParaRPr lang="en-US"/>
          </a:p>
        </p:txBody>
      </p:sp>
      <p:pic>
        <p:nvPicPr>
          <p:cNvPr id="2" name="VID-20190725-WA0002">
            <a:hlinkClick r:id="" action="ppaction://media"/>
            <a:extLst>
              <a:ext uri="{FF2B5EF4-FFF2-40B4-BE49-F238E27FC236}">
                <a16:creationId xmlns:a16="http://schemas.microsoft.com/office/drawing/2014/main" id="{39B70928-1DD7-4266-8425-42DB77FD9E38}"/>
              </a:ext>
            </a:extLst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629653" y="1600200"/>
            <a:ext cx="7676147" cy="3276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00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573</TotalTime>
  <Words>507</Words>
  <Application>Microsoft Office PowerPoint</Application>
  <PresentationFormat>On-screen Show (4:3)</PresentationFormat>
  <Paragraphs>58</Paragraphs>
  <Slides>6</Slides>
  <Notes>1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Comic Sans MS</vt:lpstr>
      <vt:lpstr>Office Theme</vt:lpstr>
      <vt:lpstr>Ron D. Hays August 9, 2019 (12:24 pm) </vt:lpstr>
      <vt:lpstr>Background</vt:lpstr>
      <vt:lpstr>Patient-Reported Outcomes</vt:lpstr>
      <vt:lpstr>Patient Experiences with Care </vt:lpstr>
      <vt:lpstr>Health-Related Quality of Life</vt:lpstr>
      <vt:lpstr>PowerPoint Presentation</vt:lpstr>
    </vt:vector>
  </TitlesOfParts>
  <Company>UCLA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Meeting Survival Tips</dc:title>
  <dc:creator>Dr. Ron D. Hays</dc:creator>
  <cp:lastModifiedBy>Ron Hays</cp:lastModifiedBy>
  <cp:revision>91</cp:revision>
  <cp:lastPrinted>2017-07-26T18:25:46Z</cp:lastPrinted>
  <dcterms:created xsi:type="dcterms:W3CDTF">2011-06-22T19:25:25Z</dcterms:created>
  <dcterms:modified xsi:type="dcterms:W3CDTF">2019-08-07T18:13:49Z</dcterms:modified>
</cp:coreProperties>
</file>