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6.xml" ContentType="application/vnd.openxmlformats-officedocument.presentationml.notesSlide+xml"/>
  <Override PartName="/ppt/ink/ink9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8"/>
  </p:notesMasterIdLst>
  <p:handoutMasterIdLst>
    <p:handoutMasterId r:id="rId29"/>
  </p:handoutMasterIdLst>
  <p:sldIdLst>
    <p:sldId id="598" r:id="rId2"/>
    <p:sldId id="626" r:id="rId3"/>
    <p:sldId id="627" r:id="rId4"/>
    <p:sldId id="628" r:id="rId5"/>
    <p:sldId id="632" r:id="rId6"/>
    <p:sldId id="567" r:id="rId7"/>
    <p:sldId id="629" r:id="rId8"/>
    <p:sldId id="630" r:id="rId9"/>
    <p:sldId id="342" r:id="rId10"/>
    <p:sldId id="634" r:id="rId11"/>
    <p:sldId id="635" r:id="rId12"/>
    <p:sldId id="633" r:id="rId13"/>
    <p:sldId id="344" r:id="rId14"/>
    <p:sldId id="400" r:id="rId15"/>
    <p:sldId id="401" r:id="rId16"/>
    <p:sldId id="347" r:id="rId17"/>
    <p:sldId id="407" r:id="rId18"/>
    <p:sldId id="409" r:id="rId19"/>
    <p:sldId id="471" r:id="rId20"/>
    <p:sldId id="363" r:id="rId21"/>
    <p:sldId id="605" r:id="rId22"/>
    <p:sldId id="631" r:id="rId23"/>
    <p:sldId id="532" r:id="rId24"/>
    <p:sldId id="597" r:id="rId25"/>
    <p:sldId id="586" r:id="rId26"/>
    <p:sldId id="524" r:id="rId27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434" autoAdjust="0"/>
  </p:normalViewPr>
  <p:slideViewPr>
    <p:cSldViewPr snapToObjects="1"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78"/>
    </p:cViewPr>
  </p:sorterViewPr>
  <p:notesViewPr>
    <p:cSldViewPr snapToObjects="1">
      <p:cViewPr varScale="1">
        <p:scale>
          <a:sx n="97" d="100"/>
          <a:sy n="97" d="100"/>
        </p:scale>
        <p:origin x="-2616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5CFF0E0-9292-4E99-842A-D31D68E32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76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047" units="cm"/>
          <inkml:channel name="Y" type="integer" max="2047" units="cm"/>
          <inkml:channel name="T" type="integer" max="2.14748E9" units="dev"/>
        </inkml:traceFormat>
        <inkml:channelProperties>
          <inkml:channelProperty channel="X" name="resolution" value="79.96094" units="1/cm"/>
          <inkml:channelProperty channel="Y" name="resolution" value="142.15277" units="1/cm"/>
          <inkml:channelProperty channel="T" name="resolution" value="1" units="1/dev"/>
        </inkml:channelProperties>
      </inkml:inkSource>
      <inkml:timestamp xml:id="ts0" timeString="2014-05-22T13:49:21.8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2199645-9E3F-4D86-A9E0-BBD13CFAF3FA}" emma:medium="tactile" emma:mode="ink">
          <msink:context xmlns:msink="http://schemas.microsoft.com/ink/2010/main" type="inkDrawing" rotatedBoundingBox="10320,6163 22570,5769 22690,9506 10440,9900" hotPoints="22937,7555 16025,9360 9044,7846 15956,6041" semanticType="enclosure" shapeName="Ellipse"/>
        </emma:interpretation>
      </emma:emma>
    </inkml:annotationXML>
    <inkml:trace contextRef="#ctx0" brushRef="#br0">8287 214 0,'0'0'0,"0"0"0,0 0 0,0 0 0,0 0 0,0 0 0,0 0 0,0 0 0,0 0 0,0 0 0,0 0 0,0 0 0,0 0 0,0 0 0,0 0 0,0 0 0,0 0 0,0 0 0,0 0 0,0 0 0,0 0 0,0 0 0,0 0 0,0 0 0,0 0 0,0 0 0,0 0 0,0 0 0,0 0 0,0 0 0,0 0 0,0 0 0,0 0 0,0 0 0,0 0 0,0 0 0,0 0 0,0 0 0,0 0 0,0 0 0,0 0 15,0 0-15,0 0 16,0 0-16,0 0 16,0 0-16,0 0 15,0 0-15,0 0 16,0 0-16,0 0 15,0 0-15,0 0 16,0 0-16,0 0 16,0 0-16,0 0 15,0 0 1,0 0-16,0 0 0,0 0 16,0 0-16,0 0 15,0 0-15,0 0 16,0 0-1,0 0-15,0 0 16,0 0-16,0 0 16,0 0-16,-405-28 0,380 13 15,-26 15 1,26 0-16,-26 0 16,26-14-16,0 14 15,-1 0-15,26 0 16,-25 0-16,0 0 15,-1-14-15,26 14 16,-50 0-16,24 0 16,1-14-16,0 14 15,0 0-15,-1 0 16,26 0-16,-25 0 16,0 0-16,-1 0 15,1 0-15,-26 28 16,26-28-16,25 0 15,-25 0-15,0 0 16,-1 0-16,1 0 16,0-28-16,-1 28 15,1 0-15,0-15 16,-1 15 0,1 0-16,0 0 0,0 0 15,-1-14-15,-24 14 16,24 0-16,1 0 15,25 0 1,-25-14-16,-1 14 16,1 0-16,0 0 15,0 0-15,25 0 16,-26 0-16,1 0 16,0 0-16,-26 0 15,1 28-15,-1-28 16,0 0-16,1 0 15,-51 0-15,-26 0 16,-50-28-16,25 28 16,76 0-16,26-14 15,24 14-15,1 28 16,-26-14-16,26-14 16,0 15-16,25-15 15,-25 0-15,-1 0 16,26 0-16,-25 0 15,0-29-15,-26 29 16,0-14-16,1-14 16,-1 13-16,1 15 15,24 0-15,1 0 16,0 0-16,-1 0 16,26 0-1,-25 0-15,25 0 16,0 0-16,-25 0 0,25 0 15,0 0-15,0 0 16,-25 0-16,25 0 16,0 0-1,-26-14-15,26 14 16,0 0-16,-25 0 16,-26-14-16,26 14 0,0 0 15,0 0 1,25 0-16,-26 0 15,26 0-15,0-14 16,0 14-16,0 0 16,0 0-16,0 0 15,-25 0-15,25 0 16,0 0-16,0 0 16,-25 0-16,25 0 15,-26 0-15,26 0 16,-25 0-16,25 0 15,0 0-15,-25 0 16,25 0-16,0 0 16,-26 0-16,26 0 15,-25 0-15,25 0 16,-25 0-16,-26 0 16,26 28-16,0-28 15,-1 14-15,1-14 16,0 0-1,25 15-15,-26-15 0,26 0 16,-25 0-16,25 0 16,0 0-16,-25 0 15,25-29 1,-25 29-16,-1 0 16,1 0-16,-26 0 15,51 0-15,-25 0 16,0 0-16,-1 0 0,26 0 15,-50 0 1,25 0-16,-1 0 16,1 0-16,0 0 15,-26 0-15,26 0 16,-1 0-16,1 0 16,0 0-16,0 0 15,-1 0-15,-24 0 16,24 0-16,26 0 15,-25 29-15,0-29 16,-1 0-16,26 0 16,-25 0-16,0 14 15,0-14-15,-26 14 16,26-14-16,25 14 16,-26-14-16,1 0 15,0 0-15,25 0 16,-25 14-16,25-14 15,-26 0-15,26 0 16,0 0 0,-25 0-16,25 15 0,-25-15 15,-1 14-15,26-14 16,-50 0 62,24 14-78,1-14 0,25 0 0,-25 0 0,0 0 0,25 0 16,0 0-16,-26 0 0,26 0 0,-25 0 0,25 0 0,-25 0 15,-1 0-15,1-28 16,0 28-16,25 0 16,-26 0-16,1 0 15,0 0-15,0 0 16,-1 0-16,1 0 15,0 28-15,-1-28 16,1 14-16,0-14 16,25 0-16,-26 15 15,26-15-15,-25 0 16,0 0-16,0 0 16,-1 14-16,-24-14 15,24 14-15,-24 0 16,24-14-16,1 0 15,0 14-15,0-14 16,25 15-16,-26-15 16,1 0-1,0 14-15,-1-14 16,1 14-16,0-14 0,-1 0 16,1 0-16,0 0 15,0 0 1,-1-28-16,-24 28 15,-1 0-15,26 0 16,0 0-16,-26 0 0,0 28 16,26-14-1,0-14-15,-1 0 16,-24 15-16,-26-1 16,51 0-16,-26 0 15,26-14-15,-1 14 16,-24 1-16,-1-1 15,26 0-15,25 0 16,-25-14-16,-1 0 16,1 15-16,25-15 15,-25 0-15,25 0 16,0 14-16,0-14 16,-26 0-16,26 0 15,0 0-15,-25 14 16,25-14-16,0 0 15,0 14-15,0-14 16,-25 0-16,25 0 16,-25 14-16,25 1 15,-26-1-15,26-14 16,0 0-16,0 14 16,-25-14-16,25 14 15,0 1-15,-25-15 16,25 14-16,0-14 15,-26 14 1,26 0-16,-25 0 16,25 1-16,-25-15 15,25 14-15,-26-14 0,26 14 16,-25-14 0,0 14-16,25 1 15,-25-1-15,25 0 16,-26-14-16,1 14 15,0-14-15,25 14 16,-26-14-16,26 0 16,0 15-16,-25-1 15,25-14-15,-25 14 16,25 0-16,-26-14 16,26 15-16,-25-15 15,25 14-15,0 0 16,-25-14-16,25 0 15,0 14-15,0 0 16,-25 1-16,25-15 16,-26 28-16,-24-14 15,24 29-15,-24 0 16,-1-15-16,26 15 16,0-15-1,-1 15-15,1-15 0,0 15 16,-1 0-16,1-15 15,0 15-15,0 0 16,-1 13 0,1 1-16,-26-14 15,26 0-15,0-15 16,25 1-16,-26-1 0,1 0 16,25-13-16,0-1 15,0 0 1,0 29-16,0-1 15,0-27-15,0 13 16,0 1-16,0-1 16,0-14-16,0 15 15,0-1-15,51 1 16,-51-1-16,0-14 16,0 15-16,25-15 15,-25 0-15,0 0 16,25-14-16,-25 15 15,0-1-15,0 0 16,26-14-16,-26 14 16,0-14-16,0 14 15,25-14-15,-25 15 16,0-1-16,0 0 16,25-14-16,-25 29 15,26-15-15,-26 0 16,25 0-16,0 0 15,-25 1-15,25-1 16,1 14-16,-1-13 16,-25 27-16,0-13 15,25-1 1,1-14-16,-26 15 16,25-15-16,-25 0 15,25 1-15,-25-1 0,0 0 16,25 0-1,1 15-15,-1-1 16,0 1-16,1 13 16,24-13-16,-24 13 15,-1-13-15,0-1 16,26 1-16,-26-15 16,0 14-16,26 1 15,-26-1-15,1-14 16,-26 15-16,25-15 15,0 15-15,0-29 16,1 14-16,-26 0 16,25 0-16,-25 0 15,25-14-15,-25 15 16,26-1-16,-26-14 16,0 14-16,25-14 15,0 0-15,-25 14 16,51 15-16,-26-15 15,26 14 1,-1 1-16,1-15 0,-26 0 16,1 1-16,-26-1 15,25-14-15,0 14 16,26 0-16,-26 0 16,0 1-1,26-1-15,0-14 16,24 28-16,-24-13 15,25 13-15,0-14 0,-26 15 16,52-29 0,-52 14-16,26 0 15,0-14-15,-51 14 16,26-14-16,-1 15 16,1-1-16,0 0 15,25 0-15,-1 15 16,1-15-16,-25 0 15,25 15-15,0-15 16,-26-14-16,1 14 16,0-14-16,-26 0 15,51 0-15,-26-28 16,26 13-16,-25 15 16,-1-14-16,1 14 15,0 0-15,-1 0 16,1-14-16,-1 14 15,1 0-15,0 0 16,-1 0-16,1 0 16,-1-14-1,1 14-15,0-15 0,-1 1 16,1 0-16,-1 0 16,1 0-16,0-1 15,-1 15 1,1-14-16,-1 14 0,1-28 15,0 28 1,-26-15-16,25 15 0,-24 0 16,24-14-1,-24 14-15,24-14 16,1 14-16,25 0 16,-26-14-16,26 14 15,-25 0-15,-1 0 16,1-14-16,25 14 15,-26-15-15,1 1 16,25-14-16,0 28 16,-26-29-16,26 15 15,0 14-15,-25-14 16,25-15-16,25 29 16,-25 0-16,25 0 15,-25 0-15,25 0 16,-50 0-16,25-14 15,-26 14-15,26-14 16,-25 0-16,25-1 16,-1 1-16,27-14 15,-52 14 1,26 14-16,0-15 0,-25 15 16,-1 0-16,26 0 15,-25 0-15,-1 0 16,1 0-1,0 0-15,-1-14 16,26 14-16,0-14 16,-25 14-16,-1 0 0,1 0 15,-1 0-15,26-14 16,-50-1 0,24 1-16,1 14 15,-1 0-15,1 0 16,-1 0-16,1 0 15,0 0-15,-1 0 0,1 0 16,-1 0 0,26 0-16,-25 0 15,25-14-15,-26 14 16,1 0-16,0-14 16,25 14-16,-51-14 15,25 14-15,1 0 16,0-15-16,-1 15 15,1 0-15,25 0 16,-26 0-16,1 0 16,0 0-16,-1 0 15,-25 0-15,26 0 16,-26 0-16,26 0 16,-1 0-16,1 0 15,0 0-15,-1-14 16,26 14-16,-51 0 15,26 0-15,0 0 16,-26 0 0,26 0-16,-26-14 15,0 14-15,0 0 0,26 0 16,-26 0-16,26-14 16,-26 14-1,26-15-15,-26 15 16,26-14-16,-26 14 15,0-14-15,26 14 16,-26 0-16,26-14 16,-1 14-16,1-29 15,0 15-15,-1-14 16,1-1-16,25 1 16,-26-15-16,1 15 15,-1-15-15,26 15 16,0-15-16,0 0 15,0-28-15,25 14 16,-25-28-16,0 14 16,-25 0-16,50 14 15,-51-29-15,26 29 16,-25 1-16,25-16 16,0 1-16,-26 14 15,-24 15-15,-1-1 16,-25 15-16,25-15 15,1 0-15,-26 1 16,0 13-16,0-13 16,0 13-16,0 1 15,0 13 1,-51 1-16,51 0 16,0 0-16,-25 0 0,-1 14 15,26-15-15,-25-13 16,-26 14-1,26-1-15,25 1 16,-25 0-16,0 14 16,-1-14-16,26 14 15,0 0-15,0-14 16,-25 14-16,25 0 16,-25 0-16,-1 0 15,-75-57-15,-25 14 16,50-28-16,25 28 15,26 29-15,0 0 16,-1-1-16,1 15 16,25 0-16,0 0 15,0 0-15,-25 0 16,25 0-16,0 0 16,-26 0-16,1 0 15,0 0-15,-1 0 16,1-14-16,0 0 15,25 14-15,-25 0 16,25 0-16,0 0 16,0 0-16,0 0 15,0 0-15,0 0 16,0 0 0,0 0-16,0 0 15,0 0-15,-26 0 0,26 0 16,0 0-16,0 0 15,0-14-15,0 14 16,-25 0 47,25 0-63,0 0 0,0 0 15,-25 0-15,25 0 0,0-14 0,0 14 0,0 0 0,0 0 0,-26 0 16,26 0-16,0 0 15,0 0-15,0-15 16,-25 15-16,25 0 16,0 0-16,0-14 15,-25 14-15,25 0 16,0 0-16,0 0 16,-26 0-16,26 0 15,0 0-15,0 0 16,-25 0-16,25-14 15,0 14-15,0 0 16,0 0-16,0 0 16,0 28-16,-25-28 15,25 0-15,0 0 16,0 0-16,0 0 16,-25 0-16,25 0 15,-26 0 1,26 0-16,-25 0 15,25 0-15,0 0 0,0 0 16,0 0-16,0 0 16,-25 0-16,25 0 15,0-28 1,-26-1-16,1 29 16,25 0-16,0 0 15,0 0-15,0 0 0,-25-14 16,25 14-1,0 0-15,0-14 16,-25 14-16,25 0 16,0 0-16,0 0 15,0 0-15,-26 0 16,26-14-16,0 14 16,0 0-16,-25-14 15,25 14-15,0 0 16,-25 0-16,25 0 15,0-29-15,0 29 16,0-14-16,0 14 16,0 0-16,0 0 15,0 0-15,-26-14 16,26 14-16,0 0 16,0-15-16,0 1 15,-25 0-15,25 0 16,-25 14-1,25 0-15,-26 0 0,26-14 16,-25 14-16,25-15 16,-25 15-16,25-14 15,-51 14-15,51 0 16,-25 0 0,0 0-16,25-14 15,-26 14-15,26 0 16,0 0-16,-25-14 0,25 14 15,0-15 1,-25 15-16,25-14 16,-26 14-16,26-14 15,-25 14-15,25 0 16,0-14-16,-25 14 16,25 0-16,0 0 15,-25 0-15,25-14 16,0 14-16,-26 0 15,26-15-15,0 15 16,0 0-16,-25 0 16,25-14-16,-25 14 15,25 0-15,-26 0 16,1 0-16,25 0 16,-25 0-16,-1 0 15,26 0-15,-25-14 16,0 14-16,0 0 15,25 0-15,-26-14 16,1 14 0,0 0-16,-1 0 0,1 0 15,0 0-15,25 0 16,-26-15-16,1 1 16,0-14-1,0 28-15,-1-14 16,1-1-16,0 1 15,-1 14-15,1 0 0,0-14 16,25 14-16,-26 0 16,1 0-1,-25 0-15,24-14 16,1 14-16,0 0 16,-1 0-16,1-15 15,0 15-15,25-14 16,-25 14-16,-1 0 15,1-14-15,0 14 16,25 0-16,-26 0 16,1 0-16,0 0 15,-1 0-15,1 0 16,-25 0-16,24-14 16,1 14-16,-26-14 15,26-1-15,-26 1 16,26 14-16,0-14 15,0 14-15,-1 0 16,1 0-16,0 0 16,-26 0-16,26 0 15,-26 0-15,1 0 16,24 0-16,-24 28 16,24-28-16,-24 0 15,24 0-15,1 0 16,0 0-1,25 0-15,-25 0 16,-1 0-16,26 0 0,-25 0 16,25 0-16,-25 0 15,-1 15 1,26-15-16,-25 0 16,-26 0-16,26 0 15,25 0-15,-25 0 16,25 0-16,0 0 15,0 0-15,0 0 16,0-29-16,0 29 16,0 0-16,0 0 15,0 0-15,0 0 16,0 0-16,0 0 16,0 0-16,0 0 15,0 0-15,0 0 16,0 0-16,0 0 15,0-14-15,0 14 16,50-29-16,1 29 16,-51 0-1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2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8EB519-BB99-4130-9A27-68AC98522AC5}" emma:medium="tactile" emma:mode="ink">
          <msink:context xmlns:msink="http://schemas.microsoft.com/ink/2010/main" type="inkDrawing" rotatedBoundingBox="5518,1576 8507,1054 8529,1175 5539,1697" shapeName="Other">
            <msink:destinationLink direction="with" ref="{A21C9647-E443-486E-9D58-013743634B61}"/>
            <msink:destinationLink direction="with" ref="{502F31C3-0B44-4DB8-A6F3-D0701D458604}"/>
          </msink:context>
        </emma:interpretation>
      </emma:emma>
    </inkml:annotationXML>
    <inkml:trace contextRef="#ctx0" brushRef="#br0">-2578-682 0,'38'0'63,"0"0"-32,0 0 0,0-38-15,38 0 0,-1 38-16,39-38 15,76 0 1,-39 0-1,1 1 1,75-1 0,39 0-16,-39-38 15,39 38 1,-77 0 0,1 38-1,-39-38-15,-75 38 16,-38 0-1,0 0 1,0 0 47,-76 0 171,0 0-156,76 0 750,38 0-797,-38 0-31,0 0 16,38 0 0,-39 0-1,1 0 1,0 0 0,0 0-1,0 0 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6.5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21C9647-E443-486E-9D58-013743634B61}" emma:medium="tactile" emma:mode="ink">
          <msink:context xmlns:msink="http://schemas.microsoft.com/ink/2010/main" type="inkDrawing" rotatedBoundingBox="7273,1515 7278,3221 7239,3222 7235,1516" semanticType="callout" shapeName="Other">
            <msink:sourceLink direction="with" ref="{678EB519-BB99-4130-9A27-68AC98522AC5}"/>
            <msink:sourceLink direction="with" ref="{3B3B0069-5EE8-49DF-AD37-532C08EFF336}"/>
          </msink:context>
        </emma:interpretation>
      </emma:emma>
    </inkml:annotationXML>
    <inkml:trace contextRef="#ctx0" brushRef="#br0">-872-834 0,'0'38'172,"0"0"-157,0 0 1,0 76-16,0 0 15,0-1 1,0 39 0,0-38-1,0-1 1,0 1 0,0-38-16,0-38 15,0 0 1,0 0-1,0 0 1,0-1-16,0 1 63,0 0-32,0 0 16,0 0-32,0 0 1,0 0 31,0 38 15,0-38 79,0 0 109,0-1 0,0 1 672,0 0-875,0-76 375,38 38-360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16.97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B3B0069-5EE8-49DF-AD37-532C08EFF336}" emma:medium="tactile" emma:mode="ink">
          <msink:context xmlns:msink="http://schemas.microsoft.com/ink/2010/main" type="inkDrawing" rotatedBoundingBox="8112,2350 8112,2388 8097,2388 8097,2350" shapeName="Other">
            <msink:destinationLink direction="with" ref="{A21C9647-E443-486E-9D58-013743634B61}"/>
          </msink:context>
        </emma:interpretation>
      </emma:emma>
    </inkml:annotationXML>
    <inkml:trace contextRef="#ctx0" brushRef="#br0">0 0 0,'0'38'46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49.9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2F31C3-0B44-4DB8-A6F3-D0701D458604}" emma:medium="tactile" emma:mode="ink">
          <msink:context xmlns:msink="http://schemas.microsoft.com/ink/2010/main" type="inkDrawing" rotatedBoundingBox="9234,1326 9755,3186 8954,3410 8433,1551" semanticType="callout" shapeName="Other">
            <msink:sourceLink direction="with" ref="{678EB519-BB99-4130-9A27-68AC98522AC5}"/>
            <msink:sourceLink direction="with" ref="{F5043E0D-241B-4910-9FD0-0AA3BAE63476}"/>
          </msink:context>
        </emma:interpretation>
      </emma:emma>
    </inkml:annotationXML>
    <inkml:trace contextRef="#ctx0" brushRef="#br0">986-985 0,'0'38'47,"0"0"-16,0-1-16,0 1 1,0 38 0,0-38-1,0 0 1,-38 38 0,38 38-1,-38-77-15,38 39 16,-38 0-1,38 0 1,-38 38 0,38-39-16,0 1 15,0 0 1,-38-38 0,38 76-1,-38-76-15,38 0 16,0-1-1,0 1 17,0 0-1,0 0-15,0 0 30,0 0 33,0 0-17,0 0 126,0 0-95,0 0 17,0 0-95</inkml:trace>
    <inkml:trace contextRef="#ctx0" brushRef="#br0" timeOffset="3189.4996">948 114 0,'38'0'31,"0"0"16,0 0-31,37 0 0,-37 0 15,0 0-16,0 0 1,0 0 0,0 0 15,0 0-15,0 0-1,0 0 32,-38 38 47,0 0-63,0 0-15,0 0 15,0 0-15,0 0 15,0-1 16,38 1-32,-38 0 1,0 0 31,0 0-16,0 0 0,0 0 1,0 0 30,0 0 32,37-38-32,-37 38 1,0 0 171,0-1-156,0 1-46,0 0-1,0-76 141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8:57.9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621869-03EE-4E7C-9040-1CA8C1AB22A8}" emma:medium="tactile" emma:mode="ink">
          <msink:context xmlns:msink="http://schemas.microsoft.com/ink/2010/main" type="writingRegion" rotatedBoundingBox="9742,2009 12903,1947 12929,3281 9767,3343">
            <msink:destinationLink direction="with" ref="{4F2CE944-EB06-4AB0-AE83-AAC0C3A60419}"/>
          </msink:context>
        </emma:interpretation>
      </emma:emma>
    </inkml:annotationXML>
    <inkml:traceGroup>
      <inkml:annotationXML>
        <emma:emma xmlns:emma="http://www.w3.org/2003/04/emma" version="1.0">
          <emma:interpretation id="{81B54CB3-71AD-4C74-B2BF-69CBF1D50654}" emma:medium="tactile" emma:mode="ink">
            <msink:context xmlns:msink="http://schemas.microsoft.com/ink/2010/main" type="paragraph" rotatedBoundingBox="9742,2009 12903,1947 12929,3281 9767,3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30F178-7245-4021-9B0E-DB4713FEF147}" emma:medium="tactile" emma:mode="ink">
              <msink:context xmlns:msink="http://schemas.microsoft.com/ink/2010/main" type="line" rotatedBoundingBox="9742,2008 12903,1947 12929,3281 9767,3343"/>
            </emma:interpretation>
          </emma:emma>
        </inkml:annotationXML>
        <inkml:traceGroup>
          <inkml:annotationXML>
            <emma:emma xmlns:emma="http://www.w3.org/2003/04/emma" version="1.0">
              <emma:interpretation id="{F5043E0D-241B-4910-9FD0-0AA3BAE63476}" emma:medium="tactile" emma:mode="ink">
                <msink:context xmlns:msink="http://schemas.microsoft.com/ink/2010/main" type="inkWord" rotatedBoundingBox="9742,2008 12903,1947 12929,3281 9767,3343">
                  <msink:destinationLink direction="with" ref="{502F31C3-0B44-4DB8-A6F3-D0701D458604}"/>
                </msink:context>
              </emma:interpretation>
            </emma:emma>
          </inkml:annotationXML>
          <inkml:trace contextRef="#ctx0" brushRef="#br0">2805 190 0,'-37'0'31,"-1"0"16,-38 0 0,38 0 0,0 0-32,0 0 32,0 0-16,0 38 16,0-38-31,0 0 31,38 38-32,-37-38 17,37 38-1,-38-38-15,38 38-1,0-1 16,0 1 1,0 0-1,0 38 31,0-38-30,0 0 15,0 0-16,0 0 0,0 0-15,0 0 31,0-1-32,0 1 1,0 0 31,38-38 203,-1 0-172,1 0-63,0 0 17,0 0-1,0 0 16,0 0-16,0 0-15,0 0 31,0 0-16,0 0 47,-38-38-31,0 0-32,0 1 17,0-1-1,0 0 16,0 0-32,38 0 1,-38-38 15,37 76-31,-37-38 16,0 0 0,38 38 15,-38-38-31,0 0 15,0 1 189,0 74-79,0 1-110,0 0 48,0 0-16,0 38 31,0-38-31,38 0-16,0-38 0,-38 38 0,38-38-31,0 38 47,0 0 0,0-38-16,0 0 1,-38 37-17,38-37 1,-38 38-1,38-38 1,-1 0 0,1 0 15,0 0-15,-38 38-1,0 0 48</inkml:trace>
          <inkml:trace contextRef="#ctx0" brushRef="#br0" timeOffset="-24649.8011">1630-341 0</inkml:trace>
          <inkml:trace contextRef="#ctx0" brushRef="#br0" timeOffset="4093.0826">3981 266 0,'0'38'16,"0"0"31,0-1-32,0 1 16,0 0-31,0 0 16,0 0 0,0 0-16,0 0 15,0 0 17,0 0-1,0 0 16,0 0-32,0-1 32,0 1-16,0 0 32,0 0 31,0 0 78,0-76 31,0 0-203,0 0 31,0 0-15,0 1-1,0-1-15,0 0 16,0 0-1,0 0 1,0 0 0,0 0-16,38 38 15,-38-76 1,37 76 0,-37-38-1,38 0 1,-38 1-16,0-1 31,38 38-15,-38-38 31,38 0 15,0 0-31,0 38-15,0 0 31,0 0-32,0 0 1,-38-38 0,38 38-1,0 0 1,-1 0 0,39 0-16,-38 0 15,0 0 1,0 0-1,0 0 17,-38 38 15,0 0-32,0 0 32,38-38 16,0 38-32,-38 0-16,0-1 17,0 1-1,0 38-15,0-38-1,0 38 16,0-38 16,0 0 0,0 0-16,0 0 48,38-1-17,-38 1 47,0 0-77,0 0 186,0-76-46,0 0-156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04.7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2CE944-EB06-4AB0-AE83-AAC0C3A60419}" emma:medium="tactile" emma:mode="ink">
          <msink:context xmlns:msink="http://schemas.microsoft.com/ink/2010/main" type="inkDrawing" rotatedBoundingBox="13683,1288 13691,3297 13578,3298 13571,1288" semanticType="verticalRange" shapeName="Other">
            <msink:sourceLink direction="with" ref="{63621869-03EE-4E7C-9040-1CA8C1AB22A8}"/>
          </msink:context>
        </emma:interpretation>
      </emma:emma>
    </inkml:annotationXML>
    <inkml:trace contextRef="#ctx0" brushRef="#br0">0 0 0,'38'0'16,"-38"38"62,0 0-63,0 0-15,38 37 16,0 39 0,-38 0-1,0 38 1,0-39-16,0 1 16,0 38-1,0-77 1,0 1-1,0 0 1,0 38-16,0-38 16,0-1-1,0 1 1,0 0 0,-38-38-16,38 0 15,0 0 1,0 0 15,0 0-15,0 0 31,0-1-32,0 1 32,-38 0 47,38 0 343,0 0-405,0-76 108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08.88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B6949B-D56B-4176-BEF0-F5D79CB9360A}" emma:medium="tactile" emma:mode="ink">
          <msink:context xmlns:msink="http://schemas.microsoft.com/ink/2010/main" type="inkDrawing" rotatedBoundingBox="14390,1731 14519,3183 13956,3233 13827,1781" semanticType="verticalRange" shapeName="Other">
            <msink:sourceLink direction="with" ref="{7E1E3E66-0424-4CB3-A92E-477B107ABECB}"/>
          </msink:context>
        </emma:interpretation>
      </emma:emma>
    </inkml:annotationXML>
    <inkml:trace contextRef="#ctx0" brushRef="#br0">420 0 0,'-38'0'32,"1"0"-17,37 38 16,0 0-15,-38-38 0,38 38 15,-38-38-15,0 37-1,38 1 32,-38-38-16,38 38 1,-38 0-1,38 0 0,0 0 0,0 0 16,0 0-31,-38-38-16,0 0 31,38 38-15,0 0-1,-38-38 1,38 38 0,0-1 30,-38-37-30,38 38 31,0 0 0,0 0-16,0 0 0,0 0 16,0 0 78,0 38-31,0-38-63,0 0 16,0-1-31,38 1 15,-38 0 16,38-38-32,-38 38 1,0 0 15,38-38 266,0 38-250,0-38-47,0 38 16,0-38-1,-38 38 1,38 0 0,0-38-16,-1 0 15,-37 38 16,38-38-15,0 0 31,-38 38-16,38-38-15,0 37 62,0-37-16,0 38 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59:29.0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1E3E66-0424-4CB3-A92E-477B107ABECB}" emma:medium="tactile" emma:mode="ink">
          <msink:context xmlns:msink="http://schemas.microsoft.com/ink/2010/main" type="writingRegion" rotatedBoundingBox="15775,1080 20472,1137 20445,3349 15748,3291">
            <msink:destinationLink direction="with" ref="{F9B6949B-D56B-4176-BEF0-F5D79CB9360A}"/>
          </msink:context>
        </emma:interpretation>
      </emma:emma>
    </inkml:annotationXML>
    <inkml:traceGroup>
      <inkml:annotationXML>
        <emma:emma xmlns:emma="http://www.w3.org/2003/04/emma" version="1.0">
          <emma:interpretation id="{1F6DA710-B6FF-48A8-9EF7-EFDF91806788}" emma:medium="tactile" emma:mode="ink">
            <msink:context xmlns:msink="http://schemas.microsoft.com/ink/2010/main" type="paragraph" rotatedBoundingBox="15775,1080 20472,1137 20445,3349 15748,32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4CE920-3627-485F-8CAE-E8F285869FEE}" emma:medium="tactile" emma:mode="ink">
              <msink:context xmlns:msink="http://schemas.microsoft.com/ink/2010/main" type="line" rotatedBoundingBox="15775,1080 20472,1137 20445,3349 15748,3291"/>
            </emma:interpretation>
          </emma:emma>
        </inkml:annotationXML>
        <inkml:traceGroup>
          <inkml:annotationXML>
            <emma:emma xmlns:emma="http://www.w3.org/2003/04/emma" version="1.0">
              <emma:interpretation id="{5B61E478-B003-4F27-AF00-5EDEF6D4AEE1}" emma:medium="tactile" emma:mode="ink">
                <msink:context xmlns:msink="http://schemas.microsoft.com/ink/2010/main" type="inkWord" rotatedBoundingBox="20395,1137 20472,1137 20447,3222 20369,3221"/>
              </emma:interpretation>
            </emma:emma>
          </inkml:annotationXML>
          <inkml:trace contextRef="#ctx0" brushRef="#br0">4094-1289 0,'0'38'62,"0"0"-30,0 0-1,0 0 0,0 0 0,0 0-31,0 38 32,0-39-1,0 39-15,0-38-16,0 38 31,0-38 0,0 0-31,0 0 16,0 0 31,0 0-32,0-1 48,0 1-1,0 0-46,0 0 62,0 0-31,0 0-47,0 0 47,0 0-16,0 0 16,0 0-32,0 0 95,0-1-16,38 1 171</inkml:trace>
          <inkml:trace contextRef="#ctx0" brushRef="#br0" timeOffset="4377.7169">4094 720 0,'0'38'234,"0"0"-202,0-76 108</inkml:trace>
          <inkml:trace contextRef="#ctx0" brushRef="#br0" timeOffset="1651.8035">4132 720 0</inkml:trace>
          <inkml:trace contextRef="#ctx0" brushRef="#br0" timeOffset="-15879.9473">-531-872 0,'0'38'47,"0"0"-32,38-38 17,-38 38 15,0 0-1,38-38-14,-38 38-1,38 0-15,-38 0-1,38-38 16,-38 38-15,38-1 31,-38 1-31,37-38-1,-37 38 1,38 38 31,-38-38 15,38-38-62,-38 38 31,38-38 16,-38 38-31,0 0 15,0 0-15,0 0 265,38-38-93,0 37-157,-38 1 0,38-38 47,-38-38 125,0 1-187,0-1 31,38 0-32,-38 0 1,38 0 31,-38 0-31,38 38-1,0-76 16,-1 76-31,1-76 16,0 76 0,0-38-1,0 38 1,-38-37-16,38-1 16,0 38-1,0-38 1,0 0 15,0 38-15,0-38-1,-1 0 17,1 38-1</inkml:trace>
          <inkml:trace contextRef="#ctx0" brushRef="#br0" timeOffset="-13235.3587">0 0 0,'0'38'16,"0"0"15,0 0 0,0 0-15,0 0 0,0 0-1,0 0 17,0-1-17,0 1 1,0 0 15,0 0 0,0 0 16,0 0 31,0 0-31,0 0-16,0 0 32,0 0-16,0 0 93,0-1-61,0 1-64,0 0 16,0 0 79,0 0-16,0-76 124</inkml:trace>
          <inkml:trace contextRef="#ctx0" brushRef="#br0" timeOffset="-8746.3607">947 38 0,'0'38'109,"0"0"-78,0 0-15,0 0 31,-37-38-32,37 38 1,0 0 15,-38-1-15,0-37-1,38 38 1,0 0 31,0 0-16,0 0 0,0 0 1,0 0 15,0 0-32,0 0 32,0 0 16,38 0-1,-38-1-31,38-37-31,-1 0 47,1 0-16,0 0 1,0 0-17,38 0 17,-38 0-1,0 0-16,0 0 32,0 0-31,0 0 0,-1 0 15,1 0 0,0 0-15,0 0 15,0-37-15,0 37 30,0 0-30,-38-38-16,38 38 31,-38-38 16,0 0 0,0 0-31,0 0-1,0 0 1,0 0 0,0 0-1,0 0-15,0 0 16,0 1 15,-38 37 32,0 0-32,38-38-16,0 0 32,-38 0-47,38 0 32,-38 38 14,38-38-46,-38 0 63,38 0-63,-38 38 16,38-38-1,0 0 16,0 0-15,0 1 31,-38 37-31,-37-38 62,37 38-31,0 0-32,-38 0 48,76 38-48,-38-1 17,0-37 30,0 0 16,38 38-62,0 0 15,0 0 47,0 0-47,0 0 79</inkml:trace>
          <inkml:trace contextRef="#ctx0" brushRef="#br0" timeOffset="-3101.9798">2236-76 0,'0'38'46,"0"0"1,0 0-15,0 0-1,0 0-16,0 0 17,0 0-1,0 0-15,0 0-1,0-1 32,0 1-31,0 0 31,0 0-32,0 0 16,0 0 16,0 0 16,0 0 15,38-38 109,0 38-108,0-38-64,-38 38 1,38-38 15,0 0-15,0 0 31,0 0-1,0 0-14,0 0-17,0 0 17,-1 0 14,1 0 17,0 0-63,0 0 31,0 0 0,0 0 1,0 0-1,0-38 0,-38 0 16,0 0-47,0 0 31,0 0 1,0 0 14,0 0-30,38 38 0,-38-38-16,0 0 15,38 1 1,0-1 0,-1-38 15,-37 38-16,0 0 17,38 0-1,-38 0 31,0 0-15,0 0 31,0 0 1,0 1 30,0 74 94,0 1-187,0 0-1,0 0 32,0 0 0,0 0-47,0 0 31,0 0 16,0 0 0,0 0-16,0 0 47,0-1-46,0 1 15,0 0-32,0 0 32,0 0 0,38-38 15,0 38 17,-38 0-33,38-38 1,-38 38-15,38-38 14,0 0-30,0 0 47,0 38 15,0-38 62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047" units="cm"/>
          <inkml:channel name="Y" type="integer" max="2047" units="cm"/>
          <inkml:channel name="T" type="integer" max="2.14748E9" units="dev"/>
        </inkml:traceFormat>
        <inkml:channelProperties>
          <inkml:channelProperty channel="X" name="resolution" value="79.96094" units="1/cm"/>
          <inkml:channelProperty channel="Y" name="resolution" value="142.15277" units="1/cm"/>
          <inkml:channelProperty channel="T" name="resolution" value="1" units="1/dev"/>
        </inkml:channelProperties>
      </inkml:inkSource>
      <inkml:timestamp xml:id="ts0" timeString="2014-05-22T13:49:28.6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FD8A47B-0DE6-4CCC-B70E-495755369360}" emma:medium="tactile" emma:mode="ink">
          <msink:context xmlns:msink="http://schemas.microsoft.com/ink/2010/main" type="inkDrawing" rotatedBoundingBox="14770,12786 22311,12841 22287,16170 14746,16115" hotPoints="21652,15432 17693,16369 14180,14317 18139,13380" semanticType="enclosure" shapeName="Ellipse"/>
        </emma:interpretation>
      </emma:emma>
    </inkml:annotationXML>
    <inkml:trace contextRef="#ctx0" brushRef="#br0">6021 0 0,'0'0'0,"0"0"16,0 0-16,0 0 15,0 0-15,0 0 16,0 0-16,0 0 16,0 0-1,0 0-15,0 0 0,0 0 16,0 0-16,0 0 15,0 0-15,0 0 16,0 0 0,0 0-16,0 0 15,0 0-15,0 0 16,0 0-16,0 0 16,0 0-16,0 0 15,0 0-15,0 0 16,0 0-16,0 0 15,0 0-15,0 0 16,0 0-16,0 0 16,0 0-16,0 0 15,-405 128-15,354-128 16,-25 0 0,26 0-16,25 0 0,-1 0 15,1 14-15,25-14 16,0 0-16,0 0 15,-25 0-15,25-29 16,0 29-16,-26 0 16,1-14-1,25 14-15,-25 0 0,-1-14 16,1 14-16,0 0 16,0 0-16,-1 0 15,1 0 1,0 0-16,-1 0 15,1 0-15,0 0 16,0 0-16,-1 0 0,1 28 16,0-28-16,-1 0 15,1 0 1,-26 0-16,26 0 16,0 0-16,-26 0 15,26 0-15,0 0 16,-26-28-16,26 28 15,-51-14-15,0 14 16,51 0-16,-26 0 16,0 0-16,26-14 15,-25 14-15,24 0 16,-24 0-16,-1 0 16,0 0-16,-24 0 15,24 0-15,-25 0 16,25 0-16,1 0 15,-1 0-15,1 28 16,-1-28-16,1-28 16,-26 28-16,25 0 15,-25 0-15,26 0 16,-1 0-16,0 0 16,1 0-16,-1 0 15,26 28-15,-26-28 16,1 14-16,-26-14 15,25 14 1,26-14-16,-26 0 16,1 15-16,24-15 0,1 0 15,0 0-15,-1 0 16,1 0 0,0 0-16,-26 0 15,1 0-15,24 0 16,1 0-16,0 0 15,-1 0-15,1 0 16,0 0-16,0 0 16,-1 0-16,1 14 15,0-14-15,-1 14 16,1-14-16,0 14 16,0-14-16,-1 15 15,1-15-15,-26 0 16,26 14-16,0 14 15,-26-28-15,1 14 16,-1 1-16,26-1 16,-26-14-16,26 0 15,-1 0-15,1 0 16,0 14-16,-26 0 16,1 1-16,-1-1 15,26 0-15,-26-14 16,1 14-16,24 0 15,1-14-15,0 15 16,-26-1 0,26 0-16,-1 0 15,-24 1-15,25-1 0,25 0 16,-26 0-16,1 15 16,0-29-16,-1 14 15,1-14 1,25 14-16,-25 0 15,-1 1-15,26-1 16,-25 0-16,25 0 0,-25 0 16,0 1-1,-1 13-15,1-14 16,0 29-16,-26-15 16,26 15-16,-1 14 15,-24-14-15,25-1 16,-1 1-16,1 14 15,-51 0-15,26 14 16,-1 0-16,0 0 16,1 0-16,24-14 15,-24 0-15,25 0 16,-1-14-16,1-1 16,0 1-16,-1 0 15,26 14-15,-25-15 16,0-13-16,25-15 15,0 14-15,0-28 16,0 15-16,0-15 16,0 0-16,50 14 15,-50-14 1,26 0-16,-26 14 0,0-14 16,25 0-16,-25 14 15,25-14-15,-25 29 16,26-1-1,-1 1-15,25 13 16,-24-13-16,24-1 16,-24 1-16,24 13 0,-24-13 15,24-15 1,-25 14-16,1 1 16,24-1-16,-24 15 15,24-15-15,-25 1 16,1-15-16,24 14 15,-24 15-15,-1-14 16,0-1-16,1 0 16,24-13-16,-25 13 15,1-14-15,-1 15 16,0-1-16,-25-13 16,26-15-16,-1 14 15,-25 0-15,25 0 16,-25 0-16,26-14 15,-26 15-15,25-1 16,0-14-16,-25 0 16,25 14-16,-25-14 15,26 14-15,-1 1 16,0-1-16,1 0 16,-1 0-16,0 0 15,1-14-15,-1 15 16,-25-1-16,25 0 15,0 0-15,26-14 16,-26 29 0,1-15-16,24 0 15,1 0-15,-26-14 0,26 15 16,-26-15-16,0 0 16,26 14-1,0-14-15,-1 14 16,1 0-16,-1 1 15,1-15-15,-26 14 16,26-14-16,25 14 16,-26 0-16,26-14 15,0 0-15,-25 14 16,25-14-16,-26 0 16,1 0-16,-1 15 15,1-1-15,0 0 16,24 0-16,-24 1 15,0-15-15,25 14 16,-26-14-16,26 0 16,25 0-16,-50 0 15,25 0-15,0 0 16,-51 0-16,26 0 16,24 0-16,-24 0 15,0 0 1,-1 14-16,-25 0 0,51 0 15,-25 1-15,0-15 16,-1 0-16,-25 0 16,51 0-16,-25 0 15,25 0 1,0 0-16,-26-29 16,1 29-16,0-14 0,-1 0 15,1 14-15,-1-14 16,1 14-1,0 0-15,-1 0 16,1 0-16,25 0 16,-51 0-16,26 0 15,-1 0-15,-25 0 16,26 0-16,-26-15 16,26 1-16,-1 0 15,1 14-15,0-14 16,-26-1-16,26 15 15,-1-14-15,-25 14 16,1 0-16,-1-14 16,0 14-16,26 0 15,-26 0-15,1 0 16,-26 0-16,25 0 16,0 0-16,0 0 15,1 0-15,-1 0 16,26 0-16,-26-14 15,0 14-15,26 0 16,-51-14-16,25 14 16,0 0-16,-25 0 15,26 0-15,-1 0 16,-25 0 0,25 0-16,1 0 15,-1-15-15,-25 15 0,25-14 16,1 14-16,-26 0 15,25 0 1,0 0-16,0-14 16,1 14-16,-26 0 15,50 0-15,-24-14 16,-1 14-16,0-15 0,26 15 16,-26-14-1,0 14-15,26-14 16,-26 0-16,26 0 15,-1-1-15,1 1 16,-26-14-16,26-1 16,0 1-16,-26-15 15,25 15-15,-24-1 16,24 1-16,-24 14 16,-1-29-16,0 14 15,1 15-15,-1-14 16,0-1-16,0 1 15,26-15-15,0-14 16,-1 0-16,-24 15 16,24-1-16,-25 15 15,1-15-15,-26 14 16,25 1-16,0 0 16,-25-1-16,26 15 15,-26-15 1,0 1-16,0 14 0,0 0 15,0-1-15,-51 1 16,51 0-16,-25-15 16,-1 15-1,26-14-15,-25 14 16,25 14-16,-25-15 16,25 1-16,0 14 0,-25 0 15,25-14 1,-26 14-16,26 0 15,0-29-15,-25 29 16,25-14-16,-25 14 16,25-14-16,0 14 15,0-14-15,-26 14 16,26 0-16,0-14 16,0 14-16,0 0 15,0 0-15,-25 0 16,25 0-16,0 0 15,0-15-15,0 15 16,0 0-16,0 0 16,-25 0-16,25-14 15,0 14-15,0 0 16,0-14-16,0 14 16,0 0-16,0-14 15,0 14-15,0 0 16,0-15-16,0 1 15,0 0 1,-26 14-16,26-14 0,0 14 16,0-14-16,-25-15 15,25 15-15,-25 0 16,25-15 0,-25 15-16,25-14 15,0-1-15,-26 29 16,26-14-16,0 0 15,0-15-15,0 29 16,-25-14-16,25 0 16,0 0-16,-25-1 15,25 1-15,0-14 16,-26-1-16,1 15 16,0-15-16,25 1 15,-26 0-15,1 13 16,0-13-16,25 28 15,-25-14-15,25-1 16,0 1-16,0 14 16,-26-14-16,26 0 15,-25 0-15,25-15 16,-25 15-16,-1-15 16,1-13-16,25 13 15,0 15-15,-25 0 16,25 0-16,0-1 15,-26 15-15,26-14 16,-25 0 0,25 0-16,-25 0 0,25-1 15,0 1-15,-25 0 16,25 14-16,0-29 16,-26 15-1,26 0-15,-25 0 16,25-15-16,-25 15 15,25 0-15,0-15 0,-26 29 16,26-28-16,-25 14 16,0 0-1,25-15-15,-25 29 16,-1-28-16,1 13 16,0 1-16,25 0 15,0 0-15,-26-15 16,1 15-16,25 0 15,-25 0-15,-1-15 16,1 15-16,25 14 16,-25-14-16,25 0 15,-25 14-15,-1-15 16,26 15-16,-25 0 16,25-14-16,-25 0 15,25 0-15,-26 14 16,26-15-16,-25 15 15,25-14-15,0 14 16,-25-14-16,25 14 16,0 0-1,-26 0-15,26 0 0,0 0 16,0 0-16,0 0 16,0 0-16,0 0 15,0 0-15,0-14 16,-25 14-1,25 0-15,0 0 16,0 0-16,0 0 0,0 0 16,0 0-16,0 0 15,0 0 1,0 0-16,0 0 16,51 0-16,-51 0 15,0 0-15,0 0 16,0 0-16,0 0 15,0 0-15,0 0 16,0 0-16,0 0 16,0 0-16,0-14 15,25 14-15,-25 0 16,51-29-16,-51 29 31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047" units="cm"/>
          <inkml:channel name="Y" type="integer" max="2047" units="cm"/>
          <inkml:channel name="T" type="integer" max="2.14748E9" units="dev"/>
        </inkml:traceFormat>
        <inkml:channelProperties>
          <inkml:channelProperty channel="X" name="resolution" value="79.96094" units="1/cm"/>
          <inkml:channelProperty channel="Y" name="resolution" value="142.15277" units="1/cm"/>
          <inkml:channelProperty channel="T" name="resolution" value="1" units="1/dev"/>
        </inkml:channelProperties>
      </inkml:inkSource>
      <inkml:timestamp xml:id="ts0" timeString="2014-05-22T13:49:44.8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CB12AEB-C417-4E02-BEF5-45420EFEFE9C}" emma:medium="tactile" emma:mode="ink">
          <msink:context xmlns:msink="http://schemas.microsoft.com/ink/2010/main" type="inkDrawing" rotatedBoundingBox="22322,9220 22880,9299 22872,9352 22315,9273" shapeName="Other"/>
        </emma:interpretation>
      </emma:emma>
    </inkml:annotationXML>
    <inkml:trace contextRef="#ctx0" brushRef="#br0">557 99 0,'0'0'0,"0"0"15,0 0-15,0 0 16,0 0 0,0 0-16,0 0 15,0 0-15,0 0 16,0 0-16,0 0 16,0 0-16,0 0 15,0 0-15,0 0 16,0 0-16,0 0 15,0 0-15,0 0 16,0 0-16,-405-56 16,379 41-16,26 15 15,-25 0-15,25 0 16,-25 0-16,25 0 16,-25-14-16,25 14 15,-26 0 1,26 0-16,0 0 0,-25 0 15,25 0-15,0 0 16,0 0-16,0 0 16,0 0-1,0 0-15,0 0 16,0 0-16,0 0 16,0 0-16,51 0 0,-51 0 15,25 0-15,-25 0 16,-76 43-1,76-43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5:15:49.5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0 307 0,'38'0'172,"0"0"-63,0 0-62,0 0 0,-1 38 0,-37 0-16,38-38-15,-38 38-1,38-38 17,0 38-17,0 0 17,0 0-17,0-1 1,0 1-16,0-38 15,-38 38 1,38 0 31,0-38 15,-1 0-46,1 0 31,0 0 0,0 0-16,0 0-31,0 38 47,0-38-31,0 38 30,0-38-14,0 0-1,37 0 0,-37 0-15,0 0-1,0 0 1,0 0 15,0 0 282,0 0-298,0 0 1,0 38 0,38 0-1,-1-38 1,1 0-16,38 38 16,-38 0-1,-38 0 1,37-38-1,-37 0 1,-38 37-16,76-37 16,-38 38 15,0-38-15,0 38-1,0-38 266,0 0-265,0 0 0,0 0-1,-38 38-15,75-38 16,-75 38 0,38 0-1,0-38 16,0 0-31,0 0 16,0 0 15,0 0-15,-38 38-16,38-38 16,0 0 15,-38 38-16,38-38 1,0 0 31,-1 0-16,1 0 0,-38 38 1,38-38-1,0 0 0,0 0-15,0 0 296,0 0-296,0 0 0,0 38-1,0-38 1,37 75-16,1-37 15,-38 0 1,38 0 0,0 0-1,-38 0 1,38 0-16,-39-38 31,-37 38-15,38-38-1,38 38 1,-38-38 15,-38 38-15,38-38 0,-38 38-1,38-38 1,0 0 15,0 0 0,0 0 1,0 0 14,-1 0-14,1 0-1,0 0 0,0 0 16,0 0-31,-38 37-1,38-37 63,0 0 1,-38 38-48,76-38 16,-76 38-16,38-38 16,-38-38 172,38 76-79,-1 0-140,1 0 16,0 0 15,0 0-15,0-38-1,0 38-15,0-38 16,0 38 0,0-38 15,0 38-16,0-38 32,-38 38-31,38-38 15,-1 0 0,1 0 32,-38-38 124,0 0-171,0 0 0,0 0 46,-38 38 1,38-38-32,-37 38 47,-39-38 0,76 0-62,-38 38 15,38-38 0,-38 38-15,0 0 31,0 0-32,38-38 17,-38 38-1,38-38-15,-38 1 30,38-1 17,-38 38-32,0-38 32,38 0 218,-38 0-250,1 0 0,-39 0 1,76 0-17,-38 38-15,0-38 16,0 0 0,0 0-1,38 1 1,-38 37-1,0 0-15,0 0 47,38-38-31,-38 38 0,1 0 15,-1 0-16,0 0 1,0 0 31,0 0-31,0-38 265,-38 0-266,76 0 1,-38 38 0,0-38-16,0 0 15,-37 38 1,-1-38 0,0 0-1,38 38 1,-76-38-16,76 0 15,1 1 1,-77 37 0,76-38-1,-38 0 1,38 38-16,0 0 16,0 0-1,0 0 1,1 0 265,-1-76-265,0 76 15,0-38 0,38 0-31,-76 0 16,38 0-1,-38 0 1,38 38 0,0-38-1,1 38 1,37-37 0,-38 37 15,0-38 219,0 0-235,38 0 17,-38 38-17,0 0 1,0-38-16,-38 0 16,0 0 15,38 38-16,1-38-15,-1 0 32,0 38 15,0 0 203,0-38-219,0 38-16,-38-38 17,38 38-17,38-37-15,-76 37 16,39 0 15,-1 0 0,0 0 1,0 0-17,0 0 1,0 0 15,0 0 0,0 0-15,0 0 15,0 0 1,0 0 14,1 0-30,-1 0 15,0 0 16,0 0-16,0 0 1,0 0 15,0 0-1,0-38 1,-38 0 328,38 38-343,1 0-1,-1 0-16,0 0 1,0 0 31,0 0-31,0 0 15,0 0 16,0 0 0,0-38-32,0 38 16,0 0 1,1 0 46,-1 0-31,0 0 46,0 0-14,0 0 46,38 38-63,0 0 1,0 0-48,0-1 16,38-37 344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5:15:49.5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0 307 0,'38'0'172,"0"0"-63,0 0-62,0 0 0,-1 38 0,-37 0-16,38-38-15,-38 38-1,38-38 17,0 38-17,0 0 17,0 0-17,0-1 1,0 1-16,0-38 15,-38 38 1,38 0 31,0-38 15,-1 0-46,1 0 31,0 0 0,0 0-16,0 0-31,0 38 47,0-38-31,0 38 30,0-38-14,0 0-1,37 0 0,-37 0-15,0 0-1,0 0 1,0 0 15,0 0 282,0 0-298,0 0 1,0 38 0,38 0-1,-1-38 1,1 0-16,38 38 16,-38 0-1,-38 0 1,37-38-1,-37 0 1,-38 37-16,76-37 16,-38 38 15,0-38-15,0 38-1,0-38 266,0 0-265,0 0 0,0 0-1,-38 38-15,75-38 16,-75 38 0,38 0-1,0-38 16,0 0-31,0 0 16,0 0 15,0 0-15,-38 38-16,38-38 16,0 0 15,-38 38-16,38-38 1,0 0 31,-1 0-16,1 0 0,-38 38 1,38-38-1,0 0 0,0 0-15,0 0 296,0 0-296,0 0 0,0 38-1,0-38 1,37 75-16,1-37 15,-38 0 1,38 0 0,0 0-1,-38 0 1,38 0-16,-39-38 31,-37 38-15,38-38-1,38 38 1,-38-38 15,-38 38-15,38-38 0,-38 38-1,38-38 1,0 0 15,0 0 0,0 0 1,0 0 14,-1 0-14,1 0-1,0 0 0,0 0 16,0 0-31,-38 37-1,38-37 63,0 0 1,-38 38-48,76-38 16,-76 38-16,38-38 16,-38-38 172,38 76-79,-1 0-140,1 0 16,0 0 15,0 0-15,0-38-1,0 38-15,0-38 16,0 38 0,0-38 15,0 38-16,0-38 32,-38 38-31,38-38 15,-1 0 0,1 0 32,-38-38 124,0 0-171,0 0 0,0 0 46,-38 38 1,38-38-32,-37 38 47,-39-38 0,76 0-62,-38 38 15,38-38 0,-38 38-15,0 0 31,0 0-32,38-38 17,-38 38-1,38-38-15,-38 1 30,38-1 17,-38 38-32,0-38 32,38 0 218,-38 0-250,1 0 0,-39 0 1,76 0-17,-38 38-15,0-38 16,0 0 0,0 0-1,38 1 1,-38 37-1,0 0-15,0 0 47,38-38-31,-38 38 0,1 0 15,-1 0-16,0 0 1,0 0 31,0 0-31,0-38 265,-38 0-266,76 0 1,-38 38 0,0-38-16,0 0 15,-37 38 1,-1-38 0,0 0-1,38 38 1,-76-38-16,76 0 15,1 1 1,-77 37 0,76-38-1,-38 0 1,38 38-16,0 0 16,0 0-1,0 0 1,1 0 265,-1-76-265,0 76 15,0-38 0,38 0-31,-76 0 16,38 0-1,-38 0 1,38 38 0,0-38-1,1 38 1,37-37 0,-38 37 15,0-38 219,0 0-235,38 0 17,-38 38-17,0 0 1,0-38-16,-38 0 16,0 0 15,38 38-16,1-38-15,-1 0 32,0 38 15,0 0 203,0-38-219,0 38-16,-38-38 17,38 38-17,38-37-15,-76 37 16,39 0 15,-1 0 0,0 0 1,0 0-17,0 0 1,0 0 15,0 0 0,0 0-15,0 0 15,0 0 1,0 0 14,1 0-30,-1 0 15,0 0 16,0 0-16,0 0 1,0 0 15,0 0-1,0-38 1,-38 0 328,38 38-343,1 0-1,-1 0-16,0 0 1,0 0 31,0 0-31,0 0 15,0 0 16,0 0 0,0-38-32,0 38 16,0 0 1,1 0 46,-1 0-31,0 0 46,0 0-14,0 0 46,38 38-63,0 0 1,0 0-48,0-1 16,38-37 344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45:26.122"/>
    </inkml:context>
    <inkml:brush xml:id="br0">
      <inkml:brushProperty name="width" value="0.23333" units="cm"/>
      <inkml:brushProperty name="height" value="0.4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530 417 0,'0'-37'94,"-37"37"-16,-1 0-31,0-38-16,0 38-15,0 0 15,-38 0 16,38 0-16,0 0 32,0 0-16,38 38 125,0-1-16,0 1-109,0 0 47,0 0-16,0 0 94,0 0-110,0 0-46,0 0 77,0 0 1,0 0-31,0 0-32,0-1 31,38 1 63,-38 0-78,38 0 0,-38 0-16,0 0 1,0 0-1,0 0 16,0 0-16,38-38 32,0 0-32,0 0 16,0 0-16,0-38-15,38-38-1,-1 0-15,-37 38 16,0 0-1,0 38 32,0-38 16,0 38-63,0 0 31,0-37 0,0 37 1,0 0-1,-38-38 31,0 0 16,0 0-46,-38 38 15,0-38-47,38 0 15,0 0 1,0-38 15,0 38-15,-38 38 46,38-38-46,-38 38 15,38-37-15,-38 37 15,0 0 0,38-38 16,-38 38-16,0 0-31,0 0 32,0-38-1,38 0 0,-37 38 0,-1 0-15,0 0 0,0 0 30,38-38-30,-38 0 0,0 38 31,0 0-32,38-38 16,-38 38-15,0 0 62,0 0 32,0 0-64,0 0 1,1 38 31,37 0-31,-38 0-15,38 0-1,0 0 47,0 0-47,0-1 0,0 1 1,0 0 30,0 0 32,0 0-63,0 0 0,0 0 1,0 0-17,0 0 32,0 0-31,0 0 31,0-1-32,0 1 17,0 0 30,0 38-15,0-38 15,0 0-46,0 0 15,38-38 188,37 0-141,-37 0-15,0 0-16,0 0-16,0 0-31,0 0 62,0 0-30,0-38-1,0 38 0,38 0 16,-76-38-16,37 38-15,1 0 15,-38-38 0,38 38 16,0-38-16,0 0 1,-38 0-1,38 38-15,0 0 30,-38-38-30,0 1 15,0-1 16,0 0-31,0 0 31,0 0-16,0 0 0,0 0-15,0 0-1,0 0 17,-38 38-17,0-38 1,38 0 31,0 1-32,-38 37 17,0-38-1,0 38 16,38-38 47,-38 38-79,38-38 16,0 0 48,-75 38-64,75-38 32,38 38 94,-1 0-110,-37 38-15,38-38 15,0 0 0,0 0 0,0 0 47,0 0-62,0 38 15,0-38-15,-38 38 15,38-38 16,0 0 0,0 0 0,-1 0-16,1 0 47,-38-38 0,0 0-31,0 0 0,0 0-16,0 0-15,-38 0 109,1 38-109,37-38 15,-38 38 47,0 0-62,0-38-1,0 38 32,0 0-16,0 0 1,0 0-17,0 0 1,0 0 31,0 0-32,1 0 17,-1 0-17,0 0 32,0 0-16,0 0-15,0 38 15,0-38 0,0 0 16,0 38-31,0-38 15,38 38 16,0 0 0,0 0-31,0 0 62,0 0-31,-38 0 31,38 0-47,0 0 16,0-1 31,0 1-47,0 0 16,0 0 16,0 0-17,0 0-14,0 0-1,0 0-15,0 0 30,0 0-14,0 0-17,0-1 17,0 1 46,0 0-16,38-38 16,0 0-62,0 0 31,0 0-16,0 0 0,0 0-15,0 0 31,0 0 15,0 0-30,0 38-1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45:47.4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455 2656 0,'0'-38'31,"0"0"94,0-38-94,0 38 16,0 0 31,0 0-31,0 0 16,0 0-32,0 1 0,0-1 16,0 0 63,0-38 171,0 38-281,0 0 15,0 0 17,0 0-17,0 0 1,0 0 31,0 1-16,0-1 16,0 0-47,0 0 31,0 0 0,0 0 1,0 0-17,0 0 17,0 0-1,0 0 0,0 0-31,0 1 47,0-1-16,-38-76 282,38 76-298,0 0-15,0 0 32,0 0-1,0 0-16,0 0 48,0 1-63,0-1 47,0 0-32,0 0 32,0 0-31,0 0 15,0 0 0,0 0 1,0 0-1,0 0-15,0 0 30,0 0 17,0 1-32,0-1 0,-38 38 16,38-38 360,0 0-329,0 0-31,0 0-47,0 0 78,0 0 0,0-38-31,0 38 15,0 1 219,0-1-218,0 0 31,0 0 109,0 0-63,-38 38 376,0 0-438,0 0-47,0 38 48,38 0-48,-38-38-16,-38 38 32,39 0 31,37-1-46,0 1 15,-38 0-16,38 0 94,-38-38 94,38 38-16,0 0-78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6:45:52.9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493 0 0,'37'0'171,"-37"38"-92,38-38-48,-38 38 78,0-1-62,38-37 0,0 0 31,-38 38-47,38-38 1,-38 38-17,0 0 95,38-38-64,-38 38 17,38-38 187,-38 38 187,0 0-202,-38-38 93,0 0-297,0 0 0,0 0 16,0 0 0,0 0 31,1 0-31,-1 0 31,0 0-15,0 0-63,0 0 47,0 0-16,0 0 16,0 0-32,0 0 32,0 0 31,0 0-46,0 0-1,1 0 47,-1 0 63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53.35938" units="1/cm"/>
          <inkml:channelProperty channel="Y" name="resolution" value="53.33333" units="1/cm"/>
          <inkml:channelProperty channel="T" name="resolution" value="1" units="1/dev"/>
        </inkml:channelProperties>
      </inkml:inkSource>
      <inkml:timestamp xml:id="ts0" timeString="2014-05-22T15:14:09.9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84 9023 0,'0'37'32,"0"1"14,0 0 142,0 0-141,0 0-16,0 0 0,0 0 16,0 0-16,0 0-15,0 0 31,0 38-16,0-39 0,0 1-15,0 0 31,0 0-31,0 0-1,0 0 16,0 0-15,0 0 0,0 0 15,0 0 0,0 0 47,0-1 250,0 1-312,38 0 47,-38 0-17,0 0-30,0 0 125,0 0-1,0 0-77,0 0-32,0 0 32,0 0-17,0-1-14,0 1-1,0 0 0,0 0 0,0 0 48,0 0-33,0 0 33,0 0-33,0 0 1,0 0-15,0 0-17,0-1 32,0 1 0,0 0 0,37 0 15,-37 0 32,0 0 94,38-38-110,-38 38-47,38 0 31,0-38 17,0 38-64,0-38 63,-38 38-46,38-38 14,0 0 48,0 0-78,0 0 62,0 0-16,-1-38-15,1 38 0,0 0-16,0 0 48,0 0-64,0 0 32,0 0 31,0 0-15,-38-38-48,0 0 1,0 0 15,0 0 47,0 0-31,0 0-31,0 0 62,0 0-31,0 1-32,0-1 17,0 0-1,0 0 0,0 0 16,0 0-47,0 0 31,0 0 16,-38-38 16,38 38-16,0 1-16,0-1 0,0 0-15,0 0 15,0 0 0,0 0 0,0 0 1,-38 38 15,0 0 218,0-38-218,0 38 31,0 0-31,38-38-31,-38 38-1,1-38 17,-1 0 30,38 1-46,-38 37-1,0-76 1,0 38 15,0 0 32,38 0-32,0 0-15,0 0 30,0 0 17,0 0-16,-38 38 15,38-38 1,0 1-1,-38 37 1,38-38-32,0 0-15,0 0 31,-38 38-32,38-38 32,0 0-16,0 0-15,0 0 0,-38 38 46,0 0 47,38-38 141,0 0-109,0 0 328,0 0-391,0 1-47,0-1 16,0-38 16,0 38-32,0 0 0,0 0-31,0 0 16,0 0 31,0 0-32,0 0 16,0 1 1,0-39 15,0 38-16,0 0 16,0 0-16,0 0 16,0 0-16,38 38 110,76 0-126,-114 38 79,0-76 62,0 0-140,0 0 15,0 0 0,-38 38 1,38-37-1,0-1 0,0 0-15,0-38 46,0 38-30,0-38-1,0 38-16,0 0 1,0 0 0,0-37-1,-38 37 17,38 0-1,0 0-16,0-38-15,0 0 16,0 0 0,-38 39-1,38-1 1,0 0-16,0 0 16,0 0 30,0 0-14,0 0-1,0 0 16,-38 38-16,38-38 0,0 0 16,0 0 297,0 1-344,0-39 16,0 0 15,0 38-16,0 0 1,0 0 15,0 0-15,0 0 0,0 0-16,0-37 15,0 37 1,0-38-1,0-38 1,0 38-16,0 38 16,0-37-1,0 37 1,0-38 0,0 0-1,0 0 1,0 38-1,0 0 1,0 0 0,0 1-1,0-1 32,0 0-16,0 76 141,0-76-31,0-38-125,0 38-1,0 0 32,0 0 0,0 0-31,0 0-1,0-37 16,0 37-15,0 0 0,0 0-16,0 0 15,0 0 1,0 0 15,0 0-31,0 0 16,0 0-1,0 0 1,0 1 0,0-1-16,0 0 31,0-38 281,0 0-296,0-38-16,0 1 16,0-1-1,0 38 1,0 38 0,0 0-16,0 0 15,0 0 16,0 0-15,0 1 0,0-1 15,0-38-15,0 38-1,0 0-15,0-38 16,0 38 15,0 0 0,0 0 16,0 1-31,0-1 171,-37-76-46,-1 76-141,38 0 16,0-38-1,0 0 1,-38 39-1,38-1-15,0 0 16,0 0 15,0 0 1,0 0-17,0 0 32,0 0 0,0 0-31,0 0 15,0 0 0,0 1 0,0-1 266,0-38-281,0 38-1,0 0 1,0 0 0,0 0 15,0 0 0,0 0 16,0 0-47,0 1 47,0-1 0,0 0-16,0 0-15,0 0 31,0 0 281,0 0-297,0 0-15,0 0 30,0 0-30,0 0 31,0 1-47,0-1 62,0 0-46,0 0 15,0 0 1,0 0 311,0 0-327,0 0 15,0 0-15,0 0 15,0 0 0,0 0-15,0 1 31,0-1-32,0 0 1,0 0 31,0 0-16,0 0 32,0 0-16,38 38 15,-38-76 157,0 38-219,0 0 47,38 38-32,-38-37 1,0-1 31,0 0-32,0-38 32,0 38-31,0 0 31,0 0-16,0 0-15,0 0 31,0 0 62,0 1-15,0-1-79,0 0 32,0 0 16,0 0-16,0 0-16,0 0 31,0 0-30,0 0-17,0 0 32,0 0 16,-38 1 93,38-1-109,0 0 31,0 0 0,0 0 16,0 0-16,0 76 219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85" y="1"/>
            <a:ext cx="2982428" cy="46497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58" y="4414924"/>
            <a:ext cx="5047898" cy="418479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85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560BD1C5-117E-4168-A7B7-3C97EA08B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9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BD1C5-117E-4168-A7B7-3C97EA08B6E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74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63724C-C046-4392-B1A4-E8D5596F9DB5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20321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6FDC1D-4524-4E55-AABE-67188A0F5910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7605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5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3B1BE5-094A-4905-AC75-1C994D03AAE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 cap="flat"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44428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3804" indent="-286078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4313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2040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9764" indent="-228864" defTabSz="924987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7489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5215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32940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90667" indent="-228864" defTabSz="92498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BF61928F-2148-435E-A739-05812967D0AD}" type="slidenum">
              <a:rPr lang="en-US" sz="1200"/>
              <a:pPr>
                <a:defRPr/>
              </a:pPr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26764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16719-65A5-4C04-9AFF-3AA02F2474D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3577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9504D0-3521-45A2-ADFC-38F07F37CE4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5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3930" indent="-286127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4507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2310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60112" indent="-228901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7915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5718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33520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91323" indent="-2289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defRPr/>
            </a:pPr>
            <a:fld id="{D81E44E4-4BC4-4A8B-8C00-2341FDED9C6C}" type="slidenum">
              <a:rPr lang="en-US"/>
              <a:pPr eaLnBrk="1" hangingPunct="1">
                <a:defRPr/>
              </a:pPr>
              <a:t>26</a:t>
            </a:fld>
            <a:endParaRPr lang="en-US"/>
          </a:p>
        </p:txBody>
      </p:sp>
      <p:sp>
        <p:nvSpPr>
          <p:cNvPr id="19046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0468" name="Notes Placeholder 2"/>
          <p:cNvSpPr>
            <a:spLocks noGrp="1"/>
          </p:cNvSpPr>
          <p:nvPr>
            <p:ph type="body" idx="1"/>
          </p:nvPr>
        </p:nvSpPr>
        <p:spPr>
          <a:xfrm>
            <a:off x="916958" y="4416500"/>
            <a:ext cx="5047898" cy="4183222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  <p:sp>
        <p:nvSpPr>
          <p:cNvPr id="190469" name="Slide Number Placeholder 3"/>
          <p:cNvSpPr txBox="1">
            <a:spLocks noGrp="1"/>
          </p:cNvSpPr>
          <p:nvPr/>
        </p:nvSpPr>
        <p:spPr bwMode="auto">
          <a:xfrm>
            <a:off x="3899385" y="8831423"/>
            <a:ext cx="2982428" cy="4649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lIns="91560" tIns="45781" rIns="91560" bIns="45781" anchor="b"/>
          <a:lstStyle/>
          <a:p>
            <a:pPr algn="r" eaLnBrk="0" hangingPunct="0"/>
            <a:fld id="{1C66787E-2916-4B06-8C09-D7DF3ED913EA}" type="slidenum">
              <a:rPr lang="en-US" altLang="en-US" sz="1200">
                <a:ea typeface="MS PGothic" pitchFamily="34" charset="-128"/>
              </a:rPr>
              <a:pPr algn="r" eaLnBrk="0" hangingPunct="0"/>
              <a:t>26</a:t>
            </a:fld>
            <a:endParaRPr lang="en-US" altLang="en-US" sz="120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1861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31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3812" indent="-286082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432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2057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9788" indent="-22886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7518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524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297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0709" indent="-22886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9FE6B092-85A8-414C-A412-DEF14D55EDEB}" type="slidenum">
              <a:rPr lang="en-US"/>
              <a:pPr>
                <a:spcBef>
                  <a:spcPct val="0"/>
                </a:spcBef>
                <a:defRPr/>
              </a:pPr>
              <a:t>6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4438" y="704850"/>
            <a:ext cx="4675187" cy="3506788"/>
          </a:xfrm>
          <a:ln w="12700" cap="flat">
            <a:solidFill>
              <a:schemeClr val="tx1"/>
            </a:solidFill>
          </a:ln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744" y="4446448"/>
            <a:ext cx="5211530" cy="4214746"/>
          </a:xfrm>
          <a:noFill/>
          <a:ln w="9525"/>
        </p:spPr>
        <p:txBody>
          <a:bodyPr lIns="93312" tIns="46656" rIns="93312" bIns="4665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702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2D445-5244-4402-A40B-50389B828E0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6612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3222"/>
          </a:xfrm>
          <a:noFill/>
          <a:ln w="9525"/>
        </p:spPr>
        <p:txBody>
          <a:bodyPr lIns="88424" tIns="44213" rIns="88424" bIns="44213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837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2D445-5244-4402-A40B-50389B828E0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6612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3222"/>
          </a:xfrm>
          <a:noFill/>
          <a:ln w="9525"/>
        </p:spPr>
        <p:txBody>
          <a:bodyPr lIns="88424" tIns="44213" rIns="88424" bIns="44213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624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2D445-5244-4402-A40B-50389B828E0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6612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3222"/>
          </a:xfrm>
          <a:noFill/>
          <a:ln w="9525"/>
        </p:spPr>
        <p:txBody>
          <a:bodyPr lIns="88424" tIns="44213" rIns="88424" bIns="44213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3677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62D445-5244-4402-A40B-50389B828E0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9188" y="698500"/>
            <a:ext cx="4646612" cy="348615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3222"/>
          </a:xfrm>
          <a:noFill/>
          <a:ln w="9525"/>
        </p:spPr>
        <p:txBody>
          <a:bodyPr lIns="88424" tIns="44213" rIns="88424" bIns="44213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403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89702E-F833-4C66-AC4F-FA4BC10E6DC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00088"/>
            <a:ext cx="4640262" cy="3481387"/>
          </a:xfrm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414" y="4414924"/>
            <a:ext cx="5050985" cy="4184798"/>
          </a:xfrm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0397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90081E-FFD3-4035-9F42-7A13EAD66DFA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2268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E29C88-AF52-4D39-AD88-5B019A3E3954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87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638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2D00-B1E3-4835-884C-5F222AD40C36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4FC7D-27F8-4040-9DB7-283913AE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5A4A1-9252-4FD7-8760-8C2999A8B094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421E-8161-453C-8076-6BF540675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851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851"/>
            <a:ext cx="67722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401EB-4B9C-48CC-ADED-389175255878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F06D7-3CF0-4962-B168-1E7701C0A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E360E-EB38-4DBC-9C96-F00C75741A90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144EA-161E-419D-B606-46724030B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2" y="4407113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16653-7477-46EE-A296-04E01C88B3E7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58977-03B1-44FE-8B2A-BEE55865E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600206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44D67-F380-4D19-8DC2-D8D7A69C8563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9EFA-3A8A-4C18-A720-9C0EC50EC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773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773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CBE2D-70F3-49DF-A8CE-D027752C8EA0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7A2FA-A687-472D-9525-18D7C7100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20A68-4B0D-44CB-80E7-7F72BDD3676F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61925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15C0F-D46F-4F15-BEA4-3F0FAA134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1A488-F133-44E0-BCE0-C7297E6E078D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4668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04A63-7622-4A0E-8213-283EA964E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5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1" y="273263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5" y="1435103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975F8-1663-4452-B460-4155C3994215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72350" y="6245225"/>
            <a:ext cx="161925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76091-6E7F-47D4-BCEF-D4FB530B7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B6E74-21EF-4574-967D-34216100E44B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EE16E-B068-4EA7-9C0F-EA431C66D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83248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83248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B61280BB-8824-4F15-A934-5DD9C1B3420A}" type="datetime4">
              <a:rPr lang="en-US" smtClean="0"/>
              <a:pPr>
                <a:defRPr/>
              </a:pPr>
              <a:t>May 22, 2014</a:t>
            </a:fld>
            <a:endParaRPr 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1466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cs typeface="+mn-cs"/>
              </a:defRPr>
            </a:lvl1pPr>
          </a:lstStyle>
          <a:p>
            <a:pPr>
              <a:defRPr/>
            </a:pPr>
            <a:fld id="{122CADC7-F8D5-43F5-B6BB-578E5327D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8" r:id="rId7"/>
    <p:sldLayoutId id="2147483804" r:id="rId8"/>
    <p:sldLayoutId id="2147483805" r:id="rId9"/>
    <p:sldLayoutId id="2147483806" r:id="rId10"/>
    <p:sldLayoutId id="21474838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ustomXml" Target="../ink/ink4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13" Type="http://schemas.openxmlformats.org/officeDocument/2006/relationships/image" Target="../media/image10.e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emf"/><Relationship Id="rId12" Type="http://schemas.openxmlformats.org/officeDocument/2006/relationships/customXml" Target="../ink/ink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customXml" Target="../ink/ink5.xml"/><Relationship Id="rId11" Type="http://schemas.openxmlformats.org/officeDocument/2006/relationships/image" Target="../media/image9.emf"/><Relationship Id="rId5" Type="http://schemas.openxmlformats.org/officeDocument/2006/relationships/image" Target="../media/image5.emf"/><Relationship Id="rId10" Type="http://schemas.openxmlformats.org/officeDocument/2006/relationships/customXml" Target="../ink/ink7.xml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9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araw.mede.uic.edu/cgi-bin/utility.cg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.xml"/><Relationship Id="rId13" Type="http://schemas.openxmlformats.org/officeDocument/2006/relationships/image" Target="../media/image20.emf"/><Relationship Id="rId18" Type="http://schemas.openxmlformats.org/officeDocument/2006/relationships/customXml" Target="../ink/ink16.xml"/><Relationship Id="rId3" Type="http://schemas.openxmlformats.org/officeDocument/2006/relationships/image" Target="../media/image14.gif"/><Relationship Id="rId21" Type="http://schemas.openxmlformats.org/officeDocument/2006/relationships/image" Target="../media/image24.emf"/><Relationship Id="rId7" Type="http://schemas.openxmlformats.org/officeDocument/2006/relationships/image" Target="../media/image17.emf"/><Relationship Id="rId12" Type="http://schemas.openxmlformats.org/officeDocument/2006/relationships/customXml" Target="../ink/ink13.xml"/><Relationship Id="rId17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6" Type="http://schemas.openxmlformats.org/officeDocument/2006/relationships/customXml" Target="../ink/ink15.xml"/><Relationship Id="rId20" Type="http://schemas.openxmlformats.org/officeDocument/2006/relationships/customXml" Target="../ink/ink17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0.xml"/><Relationship Id="rId11" Type="http://schemas.openxmlformats.org/officeDocument/2006/relationships/image" Target="../media/image19.emf"/><Relationship Id="rId5" Type="http://schemas.openxmlformats.org/officeDocument/2006/relationships/hyperlink" Target="http://gim.med.ucla.edu/FacultyPages/Hays/" TargetMode="External"/><Relationship Id="rId15" Type="http://schemas.openxmlformats.org/officeDocument/2006/relationships/image" Target="../media/image21.emf"/><Relationship Id="rId10" Type="http://schemas.openxmlformats.org/officeDocument/2006/relationships/customXml" Target="../ink/ink12.xml"/><Relationship Id="rId19" Type="http://schemas.openxmlformats.org/officeDocument/2006/relationships/image" Target="../media/image23.emf"/><Relationship Id="rId4" Type="http://schemas.openxmlformats.org/officeDocument/2006/relationships/hyperlink" Target="mailto:drhays@ucla.edu" TargetMode="External"/><Relationship Id="rId9" Type="http://schemas.openxmlformats.org/officeDocument/2006/relationships/image" Target="../media/image18.emf"/><Relationship Id="rId14" Type="http://schemas.openxmlformats.org/officeDocument/2006/relationships/customXml" Target="../ink/ink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4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3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62050"/>
          </a:xfrm>
        </p:spPr>
        <p:txBody>
          <a:bodyPr/>
          <a:lstStyle/>
          <a:p>
            <a:pPr algn="ctr"/>
            <a:r>
              <a:rPr lang="en-US" altLang="en-US" sz="3200" dirty="0" smtClean="0">
                <a:latin typeface="Comic Sans MS" pitchFamily="66" charset="0"/>
              </a:rPr>
              <a:t>Overview of Health-Related </a:t>
            </a:r>
            <a:br>
              <a:rPr lang="en-US" altLang="en-US" sz="3200" dirty="0" smtClean="0">
                <a:latin typeface="Comic Sans MS" pitchFamily="66" charset="0"/>
              </a:rPr>
            </a:br>
            <a:r>
              <a:rPr lang="en-US" altLang="en-US" sz="3200" dirty="0" smtClean="0">
                <a:latin typeface="Comic Sans MS" pitchFamily="66" charset="0"/>
              </a:rPr>
              <a:t>Quality of Life Measures </a:t>
            </a:r>
          </a:p>
        </p:txBody>
      </p:sp>
      <p:pic>
        <p:nvPicPr>
          <p:cNvPr id="3075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362200" y="3352800"/>
            <a:ext cx="4572000" cy="3233737"/>
          </a:xfrm>
        </p:spPr>
      </p:pic>
      <p:sp>
        <p:nvSpPr>
          <p:cNvPr id="3076" name="Text Placeholder 6"/>
          <p:cNvSpPr>
            <a:spLocks noGrp="1"/>
          </p:cNvSpPr>
          <p:nvPr>
            <p:ph type="body" sz="half" idx="2"/>
          </p:nvPr>
        </p:nvSpPr>
        <p:spPr>
          <a:xfrm>
            <a:off x="0" y="1219201"/>
            <a:ext cx="9144000" cy="1295400"/>
          </a:xfrm>
        </p:spPr>
        <p:txBody>
          <a:bodyPr/>
          <a:lstStyle/>
          <a:p>
            <a:endParaRPr lang="en-US" altLang="en-US" sz="2400" dirty="0" smtClean="0">
              <a:latin typeface="Comic Sans MS" pitchFamily="66" charset="0"/>
            </a:endParaRPr>
          </a:p>
          <a:p>
            <a:pPr algn="ctr"/>
            <a:r>
              <a:rPr lang="en-US" altLang="en-US" sz="2400" dirty="0" smtClean="0">
                <a:latin typeface="Comic Sans MS" pitchFamily="66" charset="0"/>
              </a:rPr>
              <a:t>May 22, 2014 (1:00 – 2:00 PDT)</a:t>
            </a:r>
          </a:p>
          <a:p>
            <a:pPr algn="ctr"/>
            <a:r>
              <a:rPr lang="en-US" sz="2000" i="1" dirty="0">
                <a:latin typeface="Comic Sans MS" panose="030F0702030302020204" pitchFamily="66" charset="0"/>
              </a:rPr>
              <a:t>Kaiser </a:t>
            </a:r>
            <a:r>
              <a:rPr lang="en-US" sz="2000" i="1" dirty="0" smtClean="0">
                <a:latin typeface="Comic Sans MS" panose="030F0702030302020204" pitchFamily="66" charset="0"/>
              </a:rPr>
              <a:t>Methods </a:t>
            </a:r>
            <a:r>
              <a:rPr lang="en-US" sz="2000" i="1" dirty="0">
                <a:latin typeface="Comic Sans MS" panose="030F0702030302020204" pitchFamily="66" charset="0"/>
              </a:rPr>
              <a:t>Webinar Series</a:t>
            </a:r>
          </a:p>
          <a:p>
            <a:endParaRPr lang="en-US" altLang="en-US" sz="2400" dirty="0" smtClean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91300" y="6245225"/>
            <a:ext cx="2400300" cy="476250"/>
          </a:xfrm>
        </p:spPr>
        <p:txBody>
          <a:bodyPr/>
          <a:lstStyle/>
          <a:p>
            <a:pPr>
              <a:defRPr/>
            </a:pPr>
            <a:fld id="{7646C21A-8BFE-462D-BFF3-46243DE5025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2590800" y="2627293"/>
            <a:ext cx="4000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800" dirty="0">
                <a:latin typeface="Comic Sans MS" pitchFamily="66" charset="0"/>
              </a:rPr>
              <a:t>Ron </a:t>
            </a:r>
            <a:r>
              <a:rPr lang="en-US" altLang="en-US" sz="2800" dirty="0" err="1" smtClean="0">
                <a:latin typeface="Comic Sans MS" pitchFamily="66" charset="0"/>
              </a:rPr>
              <a:t>D.Hays</a:t>
            </a:r>
            <a:r>
              <a:rPr lang="en-US" altLang="en-US" sz="2800" dirty="0">
                <a:latin typeface="Comic Sans MS" pitchFamily="66" charset="0"/>
              </a:rPr>
              <a:t>, Ph.D</a:t>
            </a:r>
            <a:r>
              <a:rPr lang="en-US" altLang="en-US" sz="2800" dirty="0" smtClean="0">
                <a:latin typeface="Comic Sans MS" pitchFamily="66" charset="0"/>
              </a:rPr>
              <a:t>. </a:t>
            </a:r>
          </a:p>
          <a:p>
            <a:pPr algn="ctr"/>
            <a:r>
              <a:rPr lang="en-US" altLang="en-US" sz="2800" b="0" i="1" dirty="0" smtClean="0">
                <a:latin typeface="Comic Sans MS" pitchFamily="66" charset="0"/>
              </a:rPr>
              <a:t>drhays@ucla.edu</a:t>
            </a:r>
            <a:endParaRPr lang="en-US" altLang="en-US" sz="2800" b="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6B846-F181-4810-A5A0-3A78BB3A87E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150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8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600" b="0" i="1">
                <a:latin typeface="Arial" pitchFamily="34" charset="0"/>
              </a:rPr>
              <a:t>Hays et al. (2000), </a:t>
            </a:r>
            <a:r>
              <a:rPr lang="en-US" altLang="en-US" sz="1600" b="0" i="1" u="sng">
                <a:latin typeface="Arial" pitchFamily="34" charset="0"/>
              </a:rPr>
              <a:t>American Journal of Medicine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T-score metric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5691159" y="4898187"/>
              <a:ext cx="1760760" cy="793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9279" y="4886307"/>
                <a:ext cx="1784520" cy="817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23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6B846-F181-4810-A5A0-3A78BB3A87E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150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8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600" b="0" i="1">
                <a:latin typeface="Arial" pitchFamily="34" charset="0"/>
              </a:rPr>
              <a:t>Hays et al. (2000), </a:t>
            </a:r>
            <a:r>
              <a:rPr lang="en-US" altLang="en-US" sz="1600" b="0" i="1" u="sng">
                <a:latin typeface="Arial" pitchFamily="34" charset="0"/>
              </a:rPr>
              <a:t>American Journal of Medicine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T-score metric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5691159" y="4898187"/>
              <a:ext cx="1760760" cy="793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9279" y="4886307"/>
                <a:ext cx="1784520" cy="81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" name="Ink 2"/>
              <p14:cNvContentPartPr/>
              <p14:nvPr/>
            </p14:nvContentPartPr>
            <p14:xfrm>
              <a:off x="7247079" y="4039587"/>
              <a:ext cx="357120" cy="4107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04959" y="3955707"/>
                <a:ext cx="441360" cy="57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Ink 3"/>
              <p14:cNvContentPartPr/>
              <p14:nvPr/>
            </p14:nvContentPartPr>
            <p14:xfrm>
              <a:off x="7233399" y="4571307"/>
              <a:ext cx="165960" cy="956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221519" y="4559427"/>
                <a:ext cx="189720" cy="9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" name="Ink 5"/>
              <p14:cNvContentPartPr/>
              <p14:nvPr/>
            </p14:nvContentPartPr>
            <p14:xfrm>
              <a:off x="7247079" y="4599387"/>
              <a:ext cx="273240" cy="1231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35199" y="4587507"/>
                <a:ext cx="297000" cy="146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384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6B846-F181-4810-A5A0-3A78BB3A87E0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150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5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600" b="0" i="1">
                <a:latin typeface="Arial" pitchFamily="34" charset="0"/>
              </a:rPr>
              <a:t>Hays et al. (2000), </a:t>
            </a:r>
            <a:r>
              <a:rPr lang="en-US" altLang="en-US" sz="1600" b="0" i="1" u="sng">
                <a:latin typeface="Arial" pitchFamily="34" charset="0"/>
              </a:rPr>
              <a:t>American Journal of Medicine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T-score metric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6466239" y="1528587"/>
              <a:ext cx="303480" cy="39992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54359" y="1516707"/>
                <a:ext cx="327240" cy="402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811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16F206-1AC8-425A-9A57-AB8155C46E4A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5824538" y="1828800"/>
            <a:ext cx="14668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Hypertension</a:t>
            </a:r>
          </a:p>
        </p:txBody>
      </p:sp>
      <p:sp>
        <p:nvSpPr>
          <p:cNvPr id="79876" name="Rectangle 3"/>
          <p:cNvSpPr>
            <a:spLocks noChangeArrowheads="1"/>
          </p:cNvSpPr>
          <p:nvPr/>
        </p:nvSpPr>
        <p:spPr bwMode="auto">
          <a:xfrm>
            <a:off x="5815013" y="2590800"/>
            <a:ext cx="1011237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Diabetes</a:t>
            </a:r>
          </a:p>
        </p:txBody>
      </p:sp>
      <p:sp>
        <p:nvSpPr>
          <p:cNvPr id="79877" name="Rectangle 4"/>
          <p:cNvSpPr>
            <a:spLocks noChangeArrowheads="1"/>
          </p:cNvSpPr>
          <p:nvPr/>
        </p:nvSpPr>
        <p:spPr bwMode="auto">
          <a:xfrm>
            <a:off x="5762625" y="3276600"/>
            <a:ext cx="1824038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/>
            <a:r>
              <a:rPr lang="en-US" altLang="en-US" sz="1600">
                <a:latin typeface="Arial" pitchFamily="34" charset="0"/>
              </a:rPr>
              <a:t>Current Depression</a:t>
            </a:r>
          </a:p>
        </p:txBody>
      </p:sp>
      <p:sp>
        <p:nvSpPr>
          <p:cNvPr id="79878" name="Rectangle 5"/>
          <p:cNvSpPr>
            <a:spLocks noChangeArrowheads="1"/>
          </p:cNvSpPr>
          <p:nvPr/>
        </p:nvSpPr>
        <p:spPr bwMode="auto">
          <a:xfrm>
            <a:off x="5757863" y="3429000"/>
            <a:ext cx="144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788" tIns="39688" rIns="77788" bIns="39688">
            <a:spAutoFit/>
          </a:bodyPr>
          <a:lstStyle/>
          <a:p>
            <a:pPr defTabSz="661988" eaLnBrk="0" hangingPunct="0">
              <a:lnSpc>
                <a:spcPct val="80000"/>
              </a:lnSpc>
            </a:pPr>
            <a:endParaRPr lang="en-US" altLang="en-US" sz="1600">
              <a:latin typeface="Arial" pitchFamily="34" charset="0"/>
            </a:endParaRPr>
          </a:p>
        </p:txBody>
      </p:sp>
      <p:sp>
        <p:nvSpPr>
          <p:cNvPr id="79879" name="Rectangle 6"/>
          <p:cNvSpPr>
            <a:spLocks noChangeArrowheads="1"/>
          </p:cNvSpPr>
          <p:nvPr/>
        </p:nvSpPr>
        <p:spPr bwMode="auto">
          <a:xfrm>
            <a:off x="310340" y="5899150"/>
            <a:ext cx="8376460" cy="739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en-US" sz="1400" b="0" dirty="0">
                <a:latin typeface="Arial" pitchFamily="34" charset="0"/>
              </a:rPr>
              <a:t>Stewart, A.L., Hays, R.D., Wells, K.B., Rogers, W.H., Spritzer, K.L., &amp; Greenfield, S.  (1994).  Long-term</a:t>
            </a:r>
            <a:br>
              <a:rPr lang="en-US" altLang="en-US" sz="1400" b="0" dirty="0">
                <a:latin typeface="Arial" pitchFamily="34" charset="0"/>
              </a:rPr>
            </a:br>
            <a:r>
              <a:rPr lang="en-US" altLang="en-US" sz="1400" b="0" dirty="0">
                <a:latin typeface="Arial" pitchFamily="34" charset="0"/>
              </a:rPr>
              <a:t>functioning and well-being outcomes associated with physical activity and exercise in patients with</a:t>
            </a:r>
            <a:br>
              <a:rPr lang="en-US" altLang="en-US" sz="1400" b="0" dirty="0">
                <a:latin typeface="Arial" pitchFamily="34" charset="0"/>
              </a:rPr>
            </a:br>
            <a:r>
              <a:rPr lang="en-US" altLang="en-US" sz="1400" b="0" dirty="0">
                <a:latin typeface="Arial" pitchFamily="34" charset="0"/>
              </a:rPr>
              <a:t>chronic conditions in the Medical Outcomes Study.  </a:t>
            </a:r>
            <a:r>
              <a:rPr lang="en-US" altLang="en-US" sz="1400" b="0" u="sng" dirty="0">
                <a:latin typeface="Arial" pitchFamily="34" charset="0"/>
              </a:rPr>
              <a:t>Journal of Clinical Epidemiology</a:t>
            </a:r>
            <a:r>
              <a:rPr lang="en-US" altLang="en-US" sz="1400" b="0" dirty="0">
                <a:latin typeface="Arial" pitchFamily="34" charset="0"/>
              </a:rPr>
              <a:t>, </a:t>
            </a:r>
            <a:r>
              <a:rPr lang="en-US" altLang="en-US" sz="1400" b="0" u="sng" dirty="0">
                <a:latin typeface="Arial" pitchFamily="34" charset="0"/>
              </a:rPr>
              <a:t>47</a:t>
            </a:r>
            <a:r>
              <a:rPr lang="en-US" altLang="en-US" sz="1400" b="0" dirty="0">
                <a:latin typeface="Arial" pitchFamily="34" charset="0"/>
              </a:rPr>
              <a:t>, 719-730.</a:t>
            </a:r>
          </a:p>
        </p:txBody>
      </p:sp>
      <p:sp>
        <p:nvSpPr>
          <p:cNvPr id="7988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541338" y="457200"/>
            <a:ext cx="8602662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latin typeface="Comic Sans MS" pitchFamily="66" charset="0"/>
              </a:rPr>
              <a:t>Physical Functioning in Relation to Time</a:t>
            </a:r>
            <a:br>
              <a:rPr lang="en-US" altLang="en-US" sz="3200" b="1" dirty="0" smtClean="0">
                <a:latin typeface="Comic Sans MS" pitchFamily="66" charset="0"/>
              </a:rPr>
            </a:br>
            <a:r>
              <a:rPr lang="en-US" altLang="en-US" sz="3200" b="1" dirty="0" smtClean="0">
                <a:latin typeface="Comic Sans MS" pitchFamily="66" charset="0"/>
              </a:rPr>
              <a:t>Spent Exercising 2-years Before</a:t>
            </a:r>
            <a:br>
              <a:rPr lang="en-US" altLang="en-US" sz="3200" b="1" dirty="0" smtClean="0">
                <a:latin typeface="Comic Sans MS" pitchFamily="66" charset="0"/>
              </a:rPr>
            </a:br>
            <a:endParaRPr lang="en-US" altLang="en-US" sz="3200" b="1" dirty="0" smtClean="0">
              <a:latin typeface="Comic Sans MS" pitchFamily="66" charset="0"/>
            </a:endParaRPr>
          </a:p>
        </p:txBody>
      </p:sp>
      <p:sp>
        <p:nvSpPr>
          <p:cNvPr id="79881" name="Line 8"/>
          <p:cNvSpPr>
            <a:spLocks noChangeShapeType="1"/>
          </p:cNvSpPr>
          <p:nvPr/>
        </p:nvSpPr>
        <p:spPr bwMode="auto">
          <a:xfrm>
            <a:off x="881063" y="1905000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2" name="Line 9"/>
          <p:cNvSpPr>
            <a:spLocks noChangeShapeType="1"/>
          </p:cNvSpPr>
          <p:nvPr/>
        </p:nvSpPr>
        <p:spPr bwMode="auto">
          <a:xfrm>
            <a:off x="881063" y="5029200"/>
            <a:ext cx="6772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3" name="Line 10"/>
          <p:cNvSpPr>
            <a:spLocks noChangeShapeType="1"/>
          </p:cNvSpPr>
          <p:nvPr/>
        </p:nvSpPr>
        <p:spPr bwMode="auto">
          <a:xfrm>
            <a:off x="881063" y="4724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4" name="Line 11"/>
          <p:cNvSpPr>
            <a:spLocks noChangeShapeType="1"/>
          </p:cNvSpPr>
          <p:nvPr/>
        </p:nvSpPr>
        <p:spPr bwMode="auto">
          <a:xfrm>
            <a:off x="881063" y="4419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5" name="Line 12"/>
          <p:cNvSpPr>
            <a:spLocks noChangeShapeType="1"/>
          </p:cNvSpPr>
          <p:nvPr/>
        </p:nvSpPr>
        <p:spPr bwMode="auto">
          <a:xfrm>
            <a:off x="881063" y="4114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6" name="Line 13"/>
          <p:cNvSpPr>
            <a:spLocks noChangeShapeType="1"/>
          </p:cNvSpPr>
          <p:nvPr/>
        </p:nvSpPr>
        <p:spPr bwMode="auto">
          <a:xfrm>
            <a:off x="881063" y="3810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7" name="Line 14"/>
          <p:cNvSpPr>
            <a:spLocks noChangeShapeType="1"/>
          </p:cNvSpPr>
          <p:nvPr/>
        </p:nvSpPr>
        <p:spPr bwMode="auto">
          <a:xfrm>
            <a:off x="881063" y="35052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8" name="Line 15"/>
          <p:cNvSpPr>
            <a:spLocks noChangeShapeType="1"/>
          </p:cNvSpPr>
          <p:nvPr/>
        </p:nvSpPr>
        <p:spPr bwMode="auto">
          <a:xfrm>
            <a:off x="881063" y="32004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89" name="Line 16"/>
          <p:cNvSpPr>
            <a:spLocks noChangeShapeType="1"/>
          </p:cNvSpPr>
          <p:nvPr/>
        </p:nvSpPr>
        <p:spPr bwMode="auto">
          <a:xfrm>
            <a:off x="881063" y="2895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0" name="Line 17"/>
          <p:cNvSpPr>
            <a:spLocks noChangeShapeType="1"/>
          </p:cNvSpPr>
          <p:nvPr/>
        </p:nvSpPr>
        <p:spPr bwMode="auto">
          <a:xfrm>
            <a:off x="881063" y="25146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1" name="Line 18"/>
          <p:cNvSpPr>
            <a:spLocks noChangeShapeType="1"/>
          </p:cNvSpPr>
          <p:nvPr/>
        </p:nvSpPr>
        <p:spPr bwMode="auto">
          <a:xfrm>
            <a:off x="881063" y="22098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2" name="Line 19"/>
          <p:cNvSpPr>
            <a:spLocks noChangeShapeType="1"/>
          </p:cNvSpPr>
          <p:nvPr/>
        </p:nvSpPr>
        <p:spPr bwMode="auto">
          <a:xfrm>
            <a:off x="881063" y="1905000"/>
            <a:ext cx="666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3" name="Line 20"/>
          <p:cNvSpPr>
            <a:spLocks noChangeShapeType="1"/>
          </p:cNvSpPr>
          <p:nvPr/>
        </p:nvSpPr>
        <p:spPr bwMode="auto">
          <a:xfrm flipV="1">
            <a:off x="31829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4" name="Line 21"/>
          <p:cNvSpPr>
            <a:spLocks noChangeShapeType="1"/>
          </p:cNvSpPr>
          <p:nvPr/>
        </p:nvSpPr>
        <p:spPr bwMode="auto">
          <a:xfrm flipV="1">
            <a:off x="5283200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5" name="Line 22"/>
          <p:cNvSpPr>
            <a:spLocks noChangeShapeType="1"/>
          </p:cNvSpPr>
          <p:nvPr/>
        </p:nvSpPr>
        <p:spPr bwMode="auto">
          <a:xfrm flipV="1">
            <a:off x="7653338" y="4953000"/>
            <a:ext cx="0" cy="76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9896" name="Text Box 23"/>
          <p:cNvSpPr txBox="1">
            <a:spLocks noChangeArrowheads="1"/>
          </p:cNvSpPr>
          <p:nvPr/>
        </p:nvSpPr>
        <p:spPr bwMode="auto">
          <a:xfrm>
            <a:off x="2838450" y="5029200"/>
            <a:ext cx="6985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latin typeface="Arial" pitchFamily="34" charset="0"/>
              </a:rPr>
              <a:t>Low</a:t>
            </a:r>
          </a:p>
        </p:txBody>
      </p:sp>
      <p:sp>
        <p:nvSpPr>
          <p:cNvPr id="79897" name="Text Box 24"/>
          <p:cNvSpPr txBox="1">
            <a:spLocks noChangeArrowheads="1"/>
          </p:cNvSpPr>
          <p:nvPr/>
        </p:nvSpPr>
        <p:spPr bwMode="auto">
          <a:xfrm>
            <a:off x="4956175" y="5029200"/>
            <a:ext cx="75565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>
                <a:latin typeface="Arial" pitchFamily="34" charset="0"/>
              </a:rPr>
              <a:t>High</a:t>
            </a:r>
          </a:p>
        </p:txBody>
      </p:sp>
      <p:sp>
        <p:nvSpPr>
          <p:cNvPr id="79898" name="Text Box 25"/>
          <p:cNvSpPr txBox="1">
            <a:spLocks noChangeArrowheads="1"/>
          </p:cNvSpPr>
          <p:nvPr/>
        </p:nvSpPr>
        <p:spPr bwMode="auto">
          <a:xfrm>
            <a:off x="2438400" y="5410200"/>
            <a:ext cx="4275138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400">
                <a:latin typeface="Arial" pitchFamily="34" charset="0"/>
              </a:rPr>
              <a:t>Total Time Spent Exercising</a:t>
            </a:r>
          </a:p>
        </p:txBody>
      </p:sp>
      <p:sp>
        <p:nvSpPr>
          <p:cNvPr id="79899" name="Text Box 26"/>
          <p:cNvSpPr txBox="1">
            <a:spLocks noChangeArrowheads="1"/>
          </p:cNvSpPr>
          <p:nvPr/>
        </p:nvSpPr>
        <p:spPr bwMode="auto">
          <a:xfrm>
            <a:off x="392113" y="1747838"/>
            <a:ext cx="354012" cy="3694112"/>
          </a:xfrm>
          <a:prstGeom prst="rect">
            <a:avLst/>
          </a:prstGeom>
          <a:noFill/>
          <a:ln w="254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80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78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76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70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68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66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64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r>
              <a:rPr lang="en-US" altLang="en-US" sz="1200">
                <a:latin typeface="Arial" pitchFamily="34" charset="0"/>
              </a:rPr>
              <a:t>62</a:t>
            </a:r>
          </a:p>
          <a:p>
            <a:pPr eaLnBrk="0" hangingPunct="0">
              <a:lnSpc>
                <a:spcPct val="150000"/>
              </a:lnSpc>
              <a:buClr>
                <a:srgbClr val="FFDF00"/>
              </a:buClr>
              <a:buSzPct val="75000"/>
              <a:buFont typeface="Symbol" pitchFamily="18" charset="2"/>
              <a:buNone/>
            </a:pPr>
            <a:endParaRPr lang="en-US" altLang="en-US" sz="1200">
              <a:latin typeface="Arial" pitchFamily="34" charset="0"/>
            </a:endParaRPr>
          </a:p>
        </p:txBody>
      </p:sp>
      <p:sp>
        <p:nvSpPr>
          <p:cNvPr id="79900" name="Line 27"/>
          <p:cNvSpPr>
            <a:spLocks noChangeShapeType="1"/>
          </p:cNvSpPr>
          <p:nvPr/>
        </p:nvSpPr>
        <p:spPr bwMode="auto">
          <a:xfrm flipV="1">
            <a:off x="3182938" y="1981200"/>
            <a:ext cx="2032000" cy="685800"/>
          </a:xfrm>
          <a:prstGeom prst="line">
            <a:avLst/>
          </a:prstGeom>
          <a:noFill/>
          <a:ln w="38100">
            <a:solidFill>
              <a:srgbClr val="E91B0B"/>
            </a:solidFill>
            <a:round/>
            <a:headEnd type="diamond" w="med" len="med"/>
            <a:tailEnd type="diamond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1" name="Line 28"/>
          <p:cNvSpPr>
            <a:spLocks noChangeShapeType="1"/>
          </p:cNvSpPr>
          <p:nvPr/>
        </p:nvSpPr>
        <p:spPr bwMode="auto">
          <a:xfrm flipV="1">
            <a:off x="3182938" y="2819400"/>
            <a:ext cx="2100262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 type="oval" w="sm" len="sm"/>
            <a:tailEnd type="oval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2" name="Line 29"/>
          <p:cNvSpPr>
            <a:spLocks noChangeShapeType="1"/>
          </p:cNvSpPr>
          <p:nvPr/>
        </p:nvSpPr>
        <p:spPr bwMode="auto">
          <a:xfrm flipV="1">
            <a:off x="3182938" y="3429000"/>
            <a:ext cx="2100262" cy="1295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 type="triangl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903" name="Rectangle 1"/>
          <p:cNvSpPr>
            <a:spLocks noChangeArrowheads="1"/>
          </p:cNvSpPr>
          <p:nvPr/>
        </p:nvSpPr>
        <p:spPr bwMode="auto">
          <a:xfrm>
            <a:off x="1219200" y="3136900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0-100 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F2B57-1037-46B3-BD23-C446776CA17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88772" name="Oval 4"/>
          <p:cNvSpPr>
            <a:spLocks noChangeArrowheads="1"/>
          </p:cNvSpPr>
          <p:nvPr/>
        </p:nvSpPr>
        <p:spPr bwMode="auto">
          <a:xfrm>
            <a:off x="3132138" y="2336800"/>
            <a:ext cx="2513012" cy="1149350"/>
          </a:xfrm>
          <a:prstGeom prst="ellipse">
            <a:avLst/>
          </a:prstGeom>
          <a:solidFill>
            <a:srgbClr val="FFFF00"/>
          </a:solidFill>
          <a:ln w="12700">
            <a:noFill/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altLang="en-US" sz="2400" b="0">
              <a:solidFill>
                <a:srgbClr val="00FF00"/>
              </a:solidFill>
              <a:latin typeface="Times" pitchFamily="18" charset="0"/>
              <a:cs typeface="+mn-cs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3351213" y="2767013"/>
            <a:ext cx="2078037" cy="366712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000">
                <a:latin typeface="Arial" pitchFamily="34" charset="0"/>
              </a:rPr>
              <a:t>Physical Health</a:t>
            </a:r>
          </a:p>
        </p:txBody>
      </p:sp>
      <p:sp>
        <p:nvSpPr>
          <p:cNvPr id="288774" name="Rectangle 6"/>
          <p:cNvSpPr>
            <a:spLocks noChangeArrowheads="1"/>
          </p:cNvSpPr>
          <p:nvPr/>
        </p:nvSpPr>
        <p:spPr bwMode="auto">
          <a:xfrm>
            <a:off x="189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>
                <a:latin typeface="Arial" charset="0"/>
                <a:cs typeface="+mn-cs"/>
              </a:rPr>
              <a:t>Physical function</a:t>
            </a:r>
          </a:p>
        </p:txBody>
      </p:sp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16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>
                <a:latin typeface="Arial" charset="0"/>
                <a:cs typeface="+mn-cs"/>
              </a:rPr>
              <a:t>Role </a:t>
            </a:r>
            <a:r>
              <a:rPr lang="en-US" altLang="en-US" sz="1600">
                <a:latin typeface="Arial" charset="0"/>
                <a:cs typeface="+mn-cs"/>
              </a:rPr>
              <a:t>functionphysical</a:t>
            </a:r>
          </a:p>
        </p:txBody>
      </p:sp>
      <p:sp>
        <p:nvSpPr>
          <p:cNvPr id="288776" name="Rectangle 8"/>
          <p:cNvSpPr>
            <a:spLocks noChangeArrowheads="1"/>
          </p:cNvSpPr>
          <p:nvPr/>
        </p:nvSpPr>
        <p:spPr bwMode="auto">
          <a:xfrm>
            <a:off x="4437063" y="4984750"/>
            <a:ext cx="105568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>
                <a:latin typeface="Arial" charset="0"/>
                <a:cs typeface="+mn-cs"/>
              </a:rPr>
              <a:t>Pain</a:t>
            </a:r>
          </a:p>
        </p:txBody>
      </p:sp>
      <p:sp>
        <p:nvSpPr>
          <p:cNvPr id="288777" name="Rectangle 9"/>
          <p:cNvSpPr>
            <a:spLocks noChangeArrowheads="1"/>
          </p:cNvSpPr>
          <p:nvPr/>
        </p:nvSpPr>
        <p:spPr bwMode="auto">
          <a:xfrm>
            <a:off x="5689600" y="4984750"/>
            <a:ext cx="1055688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General Health</a:t>
            </a:r>
          </a:p>
        </p:txBody>
      </p:sp>
      <p:sp>
        <p:nvSpPr>
          <p:cNvPr id="22537" name="Line 10"/>
          <p:cNvSpPr>
            <a:spLocks noChangeShapeType="1"/>
          </p:cNvSpPr>
          <p:nvPr/>
        </p:nvSpPr>
        <p:spPr bwMode="auto">
          <a:xfrm flipH="1">
            <a:off x="2689225" y="3308350"/>
            <a:ext cx="757238" cy="16446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1"/>
          <p:cNvSpPr>
            <a:spLocks noChangeShapeType="1"/>
          </p:cNvSpPr>
          <p:nvPr/>
        </p:nvSpPr>
        <p:spPr bwMode="auto">
          <a:xfrm>
            <a:off x="5291138" y="3327400"/>
            <a:ext cx="887412" cy="1625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12"/>
          <p:cNvSpPr>
            <a:spLocks noChangeShapeType="1"/>
          </p:cNvSpPr>
          <p:nvPr/>
        </p:nvSpPr>
        <p:spPr bwMode="auto">
          <a:xfrm flipH="1">
            <a:off x="3722688" y="3498850"/>
            <a:ext cx="333375" cy="1435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>
            <a:off x="4681538" y="3479800"/>
            <a:ext cx="379412" cy="147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400" b="0" dirty="0">
                <a:solidFill>
                  <a:schemeClr val="tx2"/>
                </a:solidFill>
                <a:latin typeface="Comic Sans MS" pitchFamily="66" charset="0"/>
              </a:rPr>
              <a:t>Physical Health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27952-EE98-4B39-9CFA-0831ECAC9DC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3132138" y="2286000"/>
            <a:ext cx="2513012" cy="114935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 altLang="en-US" sz="2400">
              <a:solidFill>
                <a:schemeClr val="bg2"/>
              </a:solidFill>
              <a:latin typeface="Times" pitchFamily="18" charset="0"/>
              <a:cs typeface="+mn-cs"/>
            </a:endParaRP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3465513" y="2716213"/>
            <a:ext cx="1847850" cy="366712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2000">
                <a:latin typeface="Arial" pitchFamily="34" charset="0"/>
              </a:rPr>
              <a:t>Mental Health</a:t>
            </a: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1752600" y="4933950"/>
            <a:ext cx="1374775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>
                <a:latin typeface="Arial" charset="0"/>
                <a:cs typeface="+mn-cs"/>
              </a:rPr>
              <a:t>Emotional Well-Being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3255963" y="4933950"/>
            <a:ext cx="1392237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600" dirty="0">
                <a:latin typeface="Arial" charset="0"/>
                <a:cs typeface="+mn-cs"/>
              </a:rPr>
              <a:t>Role function-emotional</a:t>
            </a:r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4760913" y="4933950"/>
            <a:ext cx="1162050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Energy</a:t>
            </a:r>
          </a:p>
        </p:txBody>
      </p:sp>
      <p:sp>
        <p:nvSpPr>
          <p:cNvPr id="289801" name="Rectangle 9"/>
          <p:cNvSpPr>
            <a:spLocks noChangeArrowheads="1"/>
          </p:cNvSpPr>
          <p:nvPr/>
        </p:nvSpPr>
        <p:spPr bwMode="auto">
          <a:xfrm>
            <a:off x="6140450" y="4933950"/>
            <a:ext cx="1162050" cy="8826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1800" i="1" u="sng">
                <a:latin typeface="Arial" charset="0"/>
                <a:cs typeface="+mn-cs"/>
              </a:rPr>
              <a:t>Social function</a:t>
            </a:r>
          </a:p>
        </p:txBody>
      </p:sp>
      <p:sp>
        <p:nvSpPr>
          <p:cNvPr id="289802" name="Line 10"/>
          <p:cNvSpPr>
            <a:spLocks noChangeShapeType="1"/>
          </p:cNvSpPr>
          <p:nvPr/>
        </p:nvSpPr>
        <p:spPr bwMode="auto">
          <a:xfrm flipH="1">
            <a:off x="2689225" y="3257550"/>
            <a:ext cx="757238" cy="16446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>
            <a:off x="5291138" y="3276600"/>
            <a:ext cx="887412" cy="1625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 flipH="1">
            <a:off x="3809999" y="3448050"/>
            <a:ext cx="246063" cy="1485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>
            <a:off x="4681538" y="3429000"/>
            <a:ext cx="379412" cy="1473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4400" b="0" dirty="0" smtClean="0">
                <a:solidFill>
                  <a:schemeClr val="tx2"/>
                </a:solidFill>
                <a:latin typeface="Comic Sans MS" pitchFamily="66" charset="0"/>
              </a:rPr>
              <a:t>Mental Health</a:t>
            </a:r>
            <a:endParaRPr lang="en-US" altLang="en-US" sz="4400" b="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6EF46D-D8F0-417E-8D38-F5D9196E76C9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6200"/>
            <a:ext cx="92583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latin typeface="Comic Sans MS" pitchFamily="66" charset="0"/>
              </a:rPr>
              <a:t>SF-36 PCS and MCS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6868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err="1" smtClean="0"/>
              <a:t>PCS_z</a:t>
            </a:r>
            <a:r>
              <a:rPr lang="en-US" altLang="en-US" dirty="0" smtClean="0"/>
              <a:t> =   (PF_Z * 0.42) +  (RP_Z * 0.35) +           		 (BP_Z * 0.32) +  (GH_Z * 0.25) +           		 (EF_Z * 0.03) +   (SF_Z *  </a:t>
            </a:r>
            <a:r>
              <a:rPr lang="en-US" altLang="en-US" u="sng" dirty="0" smtClean="0"/>
              <a:t>-.01</a:t>
            </a:r>
            <a:r>
              <a:rPr lang="en-US" altLang="en-US" dirty="0" smtClean="0"/>
              <a:t>) +           		 (RE_Z * </a:t>
            </a:r>
            <a:r>
              <a:rPr lang="en-US" altLang="en-US" u="sng" dirty="0" smtClean="0"/>
              <a:t>-.19</a:t>
            </a:r>
            <a:r>
              <a:rPr lang="en-US" altLang="en-US" dirty="0" smtClean="0"/>
              <a:t>) +   (EW_Z * </a:t>
            </a:r>
            <a:r>
              <a:rPr lang="en-US" altLang="en-US" u="sng" dirty="0" smtClean="0"/>
              <a:t>-.22</a:t>
            </a:r>
            <a:r>
              <a:rPr lang="en-US" altLang="en-US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altLang="en-US" dirty="0" err="1" smtClean="0"/>
              <a:t>MCS_z</a:t>
            </a:r>
            <a:r>
              <a:rPr lang="en-US" altLang="en-US" dirty="0" smtClean="0"/>
              <a:t> =  (PF_Z *  </a:t>
            </a:r>
            <a:r>
              <a:rPr lang="en-US" altLang="en-US" u="sng" dirty="0" smtClean="0"/>
              <a:t>-.23</a:t>
            </a:r>
            <a:r>
              <a:rPr lang="en-US" altLang="en-US" dirty="0" smtClean="0"/>
              <a:t>) +   (RP_Z *  </a:t>
            </a:r>
            <a:r>
              <a:rPr lang="en-US" altLang="en-US" u="sng" dirty="0" smtClean="0"/>
              <a:t>-.12</a:t>
            </a:r>
            <a:r>
              <a:rPr lang="en-US" altLang="en-US" dirty="0" smtClean="0"/>
              <a:t>) +           		 (BP_Z *  </a:t>
            </a:r>
            <a:r>
              <a:rPr lang="en-US" altLang="en-US" u="sng" dirty="0" smtClean="0"/>
              <a:t>-.10</a:t>
            </a:r>
            <a:r>
              <a:rPr lang="en-US" altLang="en-US" dirty="0" smtClean="0"/>
              <a:t>) +   (GH_Z * </a:t>
            </a:r>
            <a:r>
              <a:rPr lang="en-US" altLang="en-US" u="sng" dirty="0" smtClean="0"/>
              <a:t>-.02</a:t>
            </a:r>
            <a:r>
              <a:rPr lang="en-US" altLang="en-US" dirty="0" smtClean="0"/>
              <a:t>) +            		 (EF_Z *  0.24) +   (SF_Z * 0.27) +             		 (RE_Z *  0.43) +  (EW_Z * 0.49)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4581" name="TextBox 1"/>
          <p:cNvSpPr txBox="1">
            <a:spLocks noChangeArrowheads="1"/>
          </p:cNvSpPr>
          <p:nvPr/>
        </p:nvSpPr>
        <p:spPr bwMode="auto">
          <a:xfrm>
            <a:off x="2209800" y="5638800"/>
            <a:ext cx="58674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3000" b="0" dirty="0">
                <a:latin typeface="+mn-lt"/>
              </a:rPr>
              <a:t>PCS =  (</a:t>
            </a:r>
            <a:r>
              <a:rPr lang="en-US" altLang="en-US" sz="3000" b="0" dirty="0" err="1">
                <a:latin typeface="+mn-lt"/>
              </a:rPr>
              <a:t>PCS_z</a:t>
            </a:r>
            <a:r>
              <a:rPr lang="en-US" altLang="en-US" sz="3000" b="0" dirty="0">
                <a:latin typeface="+mn-lt"/>
              </a:rPr>
              <a:t>*10) + 50</a:t>
            </a:r>
          </a:p>
          <a:p>
            <a:r>
              <a:rPr lang="en-US" altLang="en-US" sz="3000" b="0" dirty="0">
                <a:latin typeface="+mn-lt"/>
              </a:rPr>
              <a:t>MCS = (</a:t>
            </a:r>
            <a:r>
              <a:rPr lang="en-US" altLang="en-US" sz="3000" b="0" dirty="0" err="1">
                <a:latin typeface="+mn-lt"/>
              </a:rPr>
              <a:t>MCS_z</a:t>
            </a:r>
            <a:r>
              <a:rPr lang="en-US" altLang="en-US" sz="3000" b="0" dirty="0">
                <a:latin typeface="+mn-lt"/>
              </a:rPr>
              <a:t>*10) + 50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6DE291-FD20-4DF7-912C-BA28F44B9B3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882650" y="381000"/>
            <a:ext cx="73469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dirty="0">
                <a:latin typeface="Comic Sans MS" pitchFamily="66" charset="0"/>
              </a:rPr>
              <a:t>Is </a:t>
            </a:r>
            <a:r>
              <a:rPr lang="en-US" altLang="en-US" dirty="0" smtClean="0">
                <a:latin typeface="Comic Sans MS" pitchFamily="66" charset="0"/>
              </a:rPr>
              <a:t>Complementary and Alternative Medicine </a:t>
            </a:r>
          </a:p>
          <a:p>
            <a:pPr algn="ctr" eaLnBrk="0" hangingPunct="0"/>
            <a:r>
              <a:rPr lang="en-US" altLang="en-US" dirty="0" smtClean="0">
                <a:latin typeface="Comic Sans MS" pitchFamily="66" charset="0"/>
              </a:rPr>
              <a:t>(CAM) Better than Standard </a:t>
            </a:r>
            <a:r>
              <a:rPr lang="en-US" altLang="en-US" dirty="0">
                <a:latin typeface="Comic Sans MS" pitchFamily="66" charset="0"/>
              </a:rPr>
              <a:t>Care </a:t>
            </a:r>
            <a:r>
              <a:rPr lang="en-US" altLang="en-US" dirty="0" smtClean="0">
                <a:latin typeface="Comic Sans MS" pitchFamily="66" charset="0"/>
              </a:rPr>
              <a:t>(SC)?</a:t>
            </a:r>
            <a:endParaRPr lang="en-US" altLang="en-US" dirty="0">
              <a:latin typeface="Comic Sans MS" pitchFamily="66" charset="0"/>
            </a:endParaRPr>
          </a:p>
        </p:txBody>
      </p:sp>
      <p:graphicFrame>
        <p:nvGraphicFramePr>
          <p:cNvPr id="28676" name="Object 3"/>
          <p:cNvGraphicFramePr>
            <a:graphicFrameLocks noChangeAspect="1"/>
          </p:cNvGraphicFramePr>
          <p:nvPr/>
        </p:nvGraphicFramePr>
        <p:xfrm>
          <a:off x="747713" y="1622425"/>
          <a:ext cx="6927850" cy="411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5" name="Chart" r:id="rId4" imgW="7791450" imgH="4114800" progId="MSGraph.Chart.8">
                  <p:embed followColorScheme="full"/>
                </p:oleObj>
              </mc:Choice>
              <mc:Fallback>
                <p:oleObj name="Chart" r:id="rId4" imgW="7791450" imgH="4114800" progId="MSGraph.Chart.8">
                  <p:embed followColorScheme="full"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1622425"/>
                        <a:ext cx="6927850" cy="411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2301963" y="2740025"/>
            <a:ext cx="76976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CAM</a:t>
            </a:r>
            <a:endParaRPr lang="en-US" altLang="en-US" sz="2000" u="sng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2401488" y="3502025"/>
            <a:ext cx="5421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SC</a:t>
            </a: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4" name="Text Box 6"/>
          <p:cNvSpPr txBox="1">
            <a:spLocks noChangeArrowheads="1"/>
          </p:cNvSpPr>
          <p:nvPr/>
        </p:nvSpPr>
        <p:spPr bwMode="auto">
          <a:xfrm>
            <a:off x="3763255" y="3343108"/>
            <a:ext cx="83414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US" altLang="en-US" sz="20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CAM</a:t>
            </a:r>
            <a:endParaRPr lang="en-US" altLang="en-US" sz="2000" u="sng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3891358" y="2876550"/>
            <a:ext cx="542136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2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SC</a:t>
            </a:r>
            <a:endParaRPr lang="en-US" altLang="en-US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7" name="Text Box 9"/>
          <p:cNvSpPr txBox="1">
            <a:spLocks noChangeArrowheads="1"/>
          </p:cNvSpPr>
          <p:nvPr/>
        </p:nvSpPr>
        <p:spPr bwMode="auto">
          <a:xfrm>
            <a:off x="5597525" y="2359025"/>
            <a:ext cx="185738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55018" name="Text Box 10"/>
          <p:cNvSpPr txBox="1">
            <a:spLocks noChangeArrowheads="1"/>
          </p:cNvSpPr>
          <p:nvPr/>
        </p:nvSpPr>
        <p:spPr bwMode="auto">
          <a:xfrm>
            <a:off x="2061304" y="5514975"/>
            <a:ext cx="129394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Physical</a:t>
            </a:r>
          </a:p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dirty="0">
              <a:latin typeface="Arial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dirty="0" smtClean="0">
                <a:latin typeface="Arial" charset="0"/>
                <a:cs typeface="+mn-cs"/>
              </a:rPr>
              <a:t>CAM </a:t>
            </a:r>
            <a:r>
              <a:rPr lang="en-US" altLang="en-US" sz="1800" dirty="0">
                <a:latin typeface="Arial" charset="0"/>
                <a:cs typeface="+mn-cs"/>
              </a:rPr>
              <a:t>&gt; </a:t>
            </a:r>
            <a:r>
              <a:rPr lang="en-US" altLang="en-US" sz="1800" dirty="0" smtClean="0">
                <a:latin typeface="Arial" charset="0"/>
                <a:cs typeface="+mn-cs"/>
              </a:rPr>
              <a:t>SC</a:t>
            </a:r>
            <a:endParaRPr lang="en-US" altLang="en-US" sz="1800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555019" name="Text Box 11"/>
          <p:cNvSpPr txBox="1">
            <a:spLocks noChangeArrowheads="1"/>
          </p:cNvSpPr>
          <p:nvPr/>
        </p:nvSpPr>
        <p:spPr bwMode="auto">
          <a:xfrm>
            <a:off x="3543235" y="5514975"/>
            <a:ext cx="1293944" cy="10464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Mental </a:t>
            </a:r>
          </a:p>
          <a:p>
            <a:pPr algn="ctr" eaLnBrk="0" hangingPunct="0">
              <a:defRPr/>
            </a:pPr>
            <a:r>
              <a:rPr lang="en-US" altLang="en-US" sz="1800" dirty="0">
                <a:latin typeface="Arial" charset="0"/>
                <a:cs typeface="+mn-cs"/>
              </a:rPr>
              <a:t>Health</a:t>
            </a:r>
          </a:p>
          <a:p>
            <a:pPr algn="ctr" eaLnBrk="0" hangingPunct="0">
              <a:defRPr/>
            </a:pPr>
            <a:endParaRPr lang="en-US" altLang="en-US" sz="800" dirty="0">
              <a:latin typeface="Arial" charset="0"/>
              <a:cs typeface="+mn-cs"/>
            </a:endParaRPr>
          </a:p>
          <a:p>
            <a:pPr algn="ctr" eaLnBrk="0" hangingPunct="0">
              <a:defRPr/>
            </a:pPr>
            <a:r>
              <a:rPr lang="en-US" altLang="en-US" sz="1800" dirty="0" smtClean="0">
                <a:latin typeface="Arial" charset="0"/>
                <a:cs typeface="+mn-cs"/>
              </a:rPr>
              <a:t>SC </a:t>
            </a:r>
            <a:r>
              <a:rPr lang="en-US" altLang="en-US" sz="1800" dirty="0">
                <a:latin typeface="Arial" charset="0"/>
                <a:cs typeface="+mn-cs"/>
              </a:rPr>
              <a:t>&gt; </a:t>
            </a:r>
            <a:r>
              <a:rPr lang="en-US" altLang="en-US" sz="1800" dirty="0" smtClean="0">
                <a:latin typeface="Arial" charset="0"/>
                <a:cs typeface="+mn-cs"/>
              </a:rPr>
              <a:t>CAM</a:t>
            </a:r>
            <a:endParaRPr lang="en-US" altLang="en-US" sz="1800" dirty="0">
              <a:solidFill>
                <a:srgbClr val="000066"/>
              </a:solidFill>
              <a:latin typeface="Arial" charset="0"/>
              <a:cs typeface="+mn-cs"/>
            </a:endParaRPr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2644775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4133850" y="5181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896BF-54D4-4D7C-A34B-F8F11D237C0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663" y="0"/>
            <a:ext cx="8128000" cy="546100"/>
          </a:xfrm>
        </p:spPr>
        <p:txBody>
          <a:bodyPr wrap="none" lIns="92075" tIns="46038" rIns="92075" bIns="46038" anchor="t"/>
          <a:lstStyle/>
          <a:p>
            <a:r>
              <a:rPr lang="en-US" altLang="en-US" sz="2600" b="1" dirty="0" smtClean="0">
                <a:latin typeface="Comic Sans MS" pitchFamily="66" charset="0"/>
              </a:rPr>
              <a:t>Does Taking Medicine for HIV Lead to Worse HRQOL?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1557338" y="16764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ctr" eaLnBrk="0" hangingPunct="0">
              <a:spcBef>
                <a:spcPct val="20000"/>
              </a:spcBef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dirty="0">
                <a:latin typeface="Arial" charset="0"/>
                <a:cs typeface="+mn-cs"/>
              </a:rPr>
              <a:t>	</a:t>
            </a:r>
            <a:r>
              <a:rPr lang="en-US" sz="2200" dirty="0">
                <a:latin typeface="Arial" charset="0"/>
                <a:cs typeface="+mn-cs"/>
              </a:rPr>
              <a:t>1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	2	  No	</a:t>
            </a:r>
            <a:r>
              <a:rPr lang="en-US" sz="2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dead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3	  No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4	  No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5	  No	100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6	    Yes	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7	    Yes	25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8	    Yes	50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9	    Yes	75</a:t>
            </a:r>
          </a:p>
          <a:p>
            <a:pPr algn="ctr" eaLnBrk="0" hangingPunct="0">
              <a:tabLst>
                <a:tab pos="514350" algn="r"/>
                <a:tab pos="2286000" algn="ctr"/>
                <a:tab pos="5600700" algn="r"/>
              </a:tabLst>
              <a:defRPr/>
            </a:pPr>
            <a:r>
              <a:rPr lang="en-US" sz="2200" dirty="0">
                <a:latin typeface="Arial" charset="0"/>
                <a:cs typeface="+mn-cs"/>
              </a:rPr>
              <a:t> 	10	    Yes	100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1084263" y="58674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1084263" y="927100"/>
            <a:ext cx="717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lnSpc>
                <a:spcPct val="90000"/>
              </a:lnSpc>
              <a:spcBef>
                <a:spcPct val="30000"/>
              </a:spcBef>
              <a:tabLst>
                <a:tab pos="514350" algn="r"/>
                <a:tab pos="2286000" algn="ctr"/>
                <a:tab pos="5600700" algn="r"/>
              </a:tabLst>
            </a:pPr>
            <a:r>
              <a:rPr lang="en-US" altLang="en-US" sz="2400" dirty="0">
                <a:latin typeface="Arial" pitchFamily="34" charset="0"/>
              </a:rPr>
              <a:t>	 	        	</a:t>
            </a:r>
          </a:p>
          <a:p>
            <a:pPr algn="ctr" eaLnBrk="0" hangingPunct="0">
              <a:lnSpc>
                <a:spcPct val="90000"/>
              </a:lnSpc>
              <a:tabLst>
                <a:tab pos="514350" algn="r"/>
                <a:tab pos="2286000" algn="ctr"/>
                <a:tab pos="5600700" algn="r"/>
              </a:tabLst>
            </a:pPr>
            <a:r>
              <a:rPr lang="en-US" altLang="en-US" sz="2400" dirty="0" smtClean="0">
                <a:latin typeface="Arial" pitchFamily="34" charset="0"/>
              </a:rPr>
              <a:t>  Subject</a:t>
            </a:r>
            <a:r>
              <a:rPr lang="en-US" altLang="en-US" sz="2400" dirty="0">
                <a:latin typeface="Arial" pitchFamily="34" charset="0"/>
              </a:rPr>
              <a:t>	 </a:t>
            </a:r>
            <a:r>
              <a:rPr lang="en-US" altLang="en-US" sz="2400" dirty="0" smtClean="0">
                <a:latin typeface="Arial" pitchFamily="34" charset="0"/>
              </a:rPr>
              <a:t>       Antiretroviral</a:t>
            </a:r>
            <a:r>
              <a:rPr lang="en-US" altLang="en-US" sz="2400" dirty="0">
                <a:latin typeface="Arial" pitchFamily="34" charset="0"/>
              </a:rPr>
              <a:t>	</a:t>
            </a:r>
            <a:r>
              <a:rPr lang="en-US" altLang="en-US" sz="2400" dirty="0" smtClean="0">
                <a:latin typeface="Arial" pitchFamily="34" charset="0"/>
              </a:rPr>
              <a:t>s         </a:t>
            </a:r>
            <a:r>
              <a:rPr lang="en-US" altLang="en-US" sz="2400" dirty="0">
                <a:latin typeface="Arial" pitchFamily="34" charset="0"/>
              </a:rPr>
              <a:t>HRQOL (0-100)</a:t>
            </a:r>
          </a:p>
        </p:txBody>
      </p:sp>
      <p:sp>
        <p:nvSpPr>
          <p:cNvPr id="29703" name="Line 6"/>
          <p:cNvSpPr>
            <a:spLocks noChangeShapeType="1"/>
          </p:cNvSpPr>
          <p:nvPr/>
        </p:nvSpPr>
        <p:spPr bwMode="auto">
          <a:xfrm>
            <a:off x="1150938" y="762000"/>
            <a:ext cx="6435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1422400" y="6032500"/>
            <a:ext cx="65595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14300" lvl="1" algn="ctr" eaLnBrk="0" hangingPunct="0">
              <a:lnSpc>
                <a:spcPct val="90000"/>
              </a:lnSpc>
              <a:spcBef>
                <a:spcPct val="50000"/>
              </a:spcBef>
              <a:tabLst>
                <a:tab pos="914400" algn="ctr"/>
                <a:tab pos="2571750" algn="ctr"/>
                <a:tab pos="4514850" algn="r"/>
              </a:tabLst>
            </a:pPr>
            <a:r>
              <a:rPr lang="en-US" altLang="en-US" sz="2000" dirty="0">
                <a:latin typeface="Arial" pitchFamily="34" charset="0"/>
              </a:rPr>
              <a:t>No </a:t>
            </a:r>
            <a:r>
              <a:rPr lang="en-US" altLang="en-US" sz="2000" dirty="0" smtClean="0">
                <a:latin typeface="Arial" pitchFamily="34" charset="0"/>
              </a:rPr>
              <a:t>Antiretroviral</a:t>
            </a:r>
            <a:r>
              <a:rPr lang="en-US" altLang="en-US" sz="2000" dirty="0">
                <a:latin typeface="Arial" pitchFamily="34" charset="0"/>
              </a:rPr>
              <a:t>	3			75</a:t>
            </a:r>
          </a:p>
          <a:p>
            <a:pPr marL="114300" lvl="1" algn="ctr" eaLnBrk="0" hangingPunct="0">
              <a:lnSpc>
                <a:spcPct val="90000"/>
              </a:lnSpc>
              <a:tabLst>
                <a:tab pos="914400" algn="ctr"/>
                <a:tab pos="2571750" algn="ctr"/>
                <a:tab pos="4514850" algn="r"/>
              </a:tabLst>
            </a:pPr>
            <a:r>
              <a:rPr lang="en-US" altLang="en-US" sz="2000" dirty="0">
                <a:latin typeface="Arial" pitchFamily="34" charset="0"/>
              </a:rPr>
              <a:t>Yes </a:t>
            </a:r>
            <a:r>
              <a:rPr lang="en-US" altLang="en-US" sz="2000" dirty="0" err="1" smtClean="0">
                <a:latin typeface="Arial" pitchFamily="34" charset="0"/>
              </a:rPr>
              <a:t>Antiretoviral</a:t>
            </a:r>
            <a:r>
              <a:rPr lang="en-US" altLang="en-US" sz="2000" dirty="0">
                <a:latin typeface="Arial" pitchFamily="34" charset="0"/>
              </a:rPr>
              <a:t>	5			50		</a:t>
            </a:r>
          </a:p>
        </p:txBody>
      </p:sp>
      <p:sp>
        <p:nvSpPr>
          <p:cNvPr id="29705" name="Rectangle 8"/>
          <p:cNvSpPr>
            <a:spLocks noChangeArrowheads="1"/>
          </p:cNvSpPr>
          <p:nvPr/>
        </p:nvSpPr>
        <p:spPr bwMode="auto">
          <a:xfrm>
            <a:off x="1150938" y="5041900"/>
            <a:ext cx="6831012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vl="1" algn="ctr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altLang="en-US" sz="2400">
                <a:latin typeface="Arial" pitchFamily="34" charset="0"/>
              </a:rPr>
              <a:t>		</a:t>
            </a:r>
          </a:p>
          <a:p>
            <a:pPr lvl="1" eaLnBrk="0" hangingPunct="0">
              <a:lnSpc>
                <a:spcPct val="90000"/>
              </a:lnSpc>
              <a:tabLst>
                <a:tab pos="457200" algn="l"/>
                <a:tab pos="2514600" algn="ctr"/>
                <a:tab pos="4343400" algn="ctr"/>
              </a:tabLst>
            </a:pPr>
            <a:r>
              <a:rPr lang="en-US" altLang="en-US" sz="2400">
                <a:latin typeface="Arial" pitchFamily="34" charset="0"/>
              </a:rPr>
              <a:t>Group	                n	  	        HRQOL</a:t>
            </a:r>
          </a:p>
        </p:txBody>
      </p:sp>
      <p:sp>
        <p:nvSpPr>
          <p:cNvPr id="29706" name="Line 9"/>
          <p:cNvSpPr>
            <a:spLocks noChangeShapeType="1"/>
          </p:cNvSpPr>
          <p:nvPr/>
        </p:nvSpPr>
        <p:spPr bwMode="auto">
          <a:xfrm>
            <a:off x="1084263" y="52578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0"/>
          <p:cNvSpPr>
            <a:spLocks noChangeShapeType="1"/>
          </p:cNvSpPr>
          <p:nvPr/>
        </p:nvSpPr>
        <p:spPr bwMode="auto">
          <a:xfrm>
            <a:off x="1084263" y="1752600"/>
            <a:ext cx="64785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1"/>
          <p:cNvSpPr>
            <a:spLocks noChangeArrowheads="1"/>
          </p:cNvSpPr>
          <p:nvPr/>
        </p:nvSpPr>
        <p:spPr bwMode="auto">
          <a:xfrm>
            <a:off x="4413250" y="5969000"/>
            <a:ext cx="3849688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pPr marL="228600" indent="-228600" algn="r" eaLnBrk="0" hangingPunct="0">
              <a:lnSpc>
                <a:spcPct val="94000"/>
              </a:lnSpc>
            </a:pPr>
            <a:r>
              <a:rPr lang="en-US" altLang="en-US">
                <a:latin typeface="Arial" pitchFamily="34" charset="0"/>
              </a:rPr>
              <a:t> </a:t>
            </a:r>
            <a:endParaRPr lang="en-US" altLang="en-US" sz="2400" b="0">
              <a:latin typeface="Arial" pitchFamily="34" charset="0"/>
            </a:endParaRPr>
          </a:p>
          <a:p>
            <a:pPr marL="2057400" lvl="4" indent="-228600" algn="r" eaLnBrk="0" hangingPunct="0">
              <a:lnSpc>
                <a:spcPct val="94000"/>
              </a:lnSpc>
            </a:pPr>
            <a:r>
              <a:rPr lang="en-US" altLang="en-US" sz="800" b="0">
                <a:latin typeface="Arial" pitchFamily="34" charset="0"/>
              </a:rPr>
              <a:t> </a:t>
            </a:r>
          </a:p>
        </p:txBody>
      </p:sp>
      <p:sp>
        <p:nvSpPr>
          <p:cNvPr id="12" name="Arc 11"/>
          <p:cNvSpPr/>
          <p:nvPr/>
        </p:nvSpPr>
        <p:spPr bwMode="auto">
          <a:xfrm>
            <a:off x="7462838" y="2501900"/>
            <a:ext cx="1038225" cy="1079500"/>
          </a:xfrm>
          <a:prstGeom prst="arc">
            <a:avLst>
              <a:gd name="adj1" fmla="val 14974927"/>
              <a:gd name="adj2" fmla="val 7758697"/>
            </a:avLst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cxnSp>
        <p:nvCxnSpPr>
          <p:cNvPr id="29710" name="Curved Connector 14"/>
          <p:cNvCxnSpPr>
            <a:cxnSpLocks noChangeShapeType="1"/>
          </p:cNvCxnSpPr>
          <p:nvPr/>
        </p:nvCxnSpPr>
        <p:spPr bwMode="auto">
          <a:xfrm rot="5400000">
            <a:off x="6642100" y="4184650"/>
            <a:ext cx="2679700" cy="1016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</p:spPr>
      </p:cxnSp>
      <p:sp>
        <p:nvSpPr>
          <p:cNvPr id="29711" name="Double Bracket 20"/>
          <p:cNvSpPr>
            <a:spLocks noChangeArrowheads="1"/>
          </p:cNvSpPr>
          <p:nvPr/>
        </p:nvSpPr>
        <p:spPr bwMode="auto">
          <a:xfrm>
            <a:off x="5943600" y="3581400"/>
            <a:ext cx="1066800" cy="1600200"/>
          </a:xfrm>
          <a:prstGeom prst="bracketPair">
            <a:avLst>
              <a:gd name="adj" fmla="val 16667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pPr algn="ctr" eaLnBrk="0" hangingPunct="0"/>
            <a:endParaRPr lang="en-US" altLang="en-US"/>
          </a:p>
        </p:txBody>
      </p:sp>
      <p:cxnSp>
        <p:nvCxnSpPr>
          <p:cNvPr id="29712" name="Curved Connector 24"/>
          <p:cNvCxnSpPr>
            <a:cxnSpLocks noChangeShapeType="1"/>
          </p:cNvCxnSpPr>
          <p:nvPr/>
        </p:nvCxnSpPr>
        <p:spPr bwMode="auto">
          <a:xfrm rot="16200000" flipH="1">
            <a:off x="5844381" y="5204619"/>
            <a:ext cx="2027238" cy="762000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chemeClr val="bg2"/>
            </a:solidFill>
            <a:prstDash val="sysDot"/>
            <a:round/>
            <a:headEnd type="arrow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7F6F77-F869-4DEF-B7F5-1B64F9492C8F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-12700" y="381000"/>
            <a:ext cx="9144000" cy="473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altLang="en-US" sz="2800" b="0">
                <a:latin typeface="Comic Sans MS" pitchFamily="66" charset="0"/>
              </a:rPr>
              <a:t>http://www.ukmi.nhs.uk/Research/pharma_res.asp</a:t>
            </a:r>
          </a:p>
        </p:txBody>
      </p:sp>
      <p:pic>
        <p:nvPicPr>
          <p:cNvPr id="32772" name="Picture 5" descr="Research Grap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7738" y="1219200"/>
            <a:ext cx="7383462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031" y="274638"/>
            <a:ext cx="9120969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Determinants of Health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B76091-6E7F-47D4-BCEF-D4FB530B77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762750" y="2514600"/>
            <a:ext cx="131445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Health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038600" y="3276600"/>
            <a:ext cx="16764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Behavior</a:t>
            </a: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371600" y="5105400"/>
            <a:ext cx="23622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Environment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2000" y="2667000"/>
            <a:ext cx="2667000" cy="914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Characteristics</a:t>
            </a:r>
            <a:endParaRPr kumimoji="0" lang="en-US" sz="3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33800" y="1564942"/>
            <a:ext cx="1752600" cy="949657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Quality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Of Care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>
            <a:stCxn id="9" idx="6"/>
          </p:cNvCxnSpPr>
          <p:nvPr/>
        </p:nvCxnSpPr>
        <p:spPr bwMode="auto">
          <a:xfrm flipV="1">
            <a:off x="3733800" y="3429000"/>
            <a:ext cx="3505200" cy="2133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>
            <a:stCxn id="10" idx="6"/>
            <a:endCxn id="7" idx="2"/>
          </p:cNvCxnSpPr>
          <p:nvPr/>
        </p:nvCxnSpPr>
        <p:spPr bwMode="auto">
          <a:xfrm flipV="1">
            <a:off x="3429000" y="2971800"/>
            <a:ext cx="333375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486400" y="1905000"/>
            <a:ext cx="1752600" cy="65246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2667000" y="2193925"/>
            <a:ext cx="1066800" cy="47307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>
            <a:endCxn id="7" idx="3"/>
          </p:cNvCxnSpPr>
          <p:nvPr/>
        </p:nvCxnSpPr>
        <p:spPr bwMode="auto">
          <a:xfrm flipV="1">
            <a:off x="5715000" y="3295089"/>
            <a:ext cx="1240247" cy="28631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/>
          <p:cNvCxnSpPr>
            <a:endCxn id="8" idx="3"/>
          </p:cNvCxnSpPr>
          <p:nvPr/>
        </p:nvCxnSpPr>
        <p:spPr bwMode="auto">
          <a:xfrm flipV="1">
            <a:off x="3048000" y="4057089"/>
            <a:ext cx="1236103" cy="104831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4648200" y="2557463"/>
            <a:ext cx="76200" cy="7191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sp>
        <p:nvSpPr>
          <p:cNvPr id="2" name="Oval 1"/>
          <p:cNvSpPr/>
          <p:nvPr/>
        </p:nvSpPr>
        <p:spPr bwMode="auto">
          <a:xfrm>
            <a:off x="5029200" y="5333999"/>
            <a:ext cx="2514600" cy="113982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u="sng" dirty="0" smtClean="0"/>
              <a:t>Chronic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</a:t>
            </a:r>
            <a:r>
              <a:rPr lang="en-US" u="sng" dirty="0" smtClean="0"/>
              <a:t>C</a:t>
            </a:r>
            <a:r>
              <a:rPr kumimoji="0" lang="en-US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onditions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6629400" y="3429000"/>
            <a:ext cx="914400" cy="19050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217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12527-578B-48C2-81AF-F73780AB3AF5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04800"/>
            <a:ext cx="9144000" cy="18288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Comic Sans MS" pitchFamily="66" charset="0"/>
              </a:rPr>
              <a:t> </a:t>
            </a:r>
            <a:br>
              <a:rPr lang="en-US" altLang="en-US" sz="4000" dirty="0" smtClean="0">
                <a:latin typeface="Comic Sans MS" pitchFamily="66" charset="0"/>
              </a:rPr>
            </a:br>
            <a:r>
              <a:rPr lang="en-US" altLang="en-US" sz="4000" dirty="0" smtClean="0">
                <a:latin typeface="Comic Sans MS" pitchFamily="66" charset="0"/>
              </a:rPr>
              <a:t>Cost-Effectiveness of Health Care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22400" y="2514600"/>
            <a:ext cx="6434138" cy="20574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2800" dirty="0" smtClean="0"/>
              <a:t>Cost ↓</a:t>
            </a:r>
            <a:endParaRPr lang="en-US" alt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</a:pPr>
            <a:endParaRPr lang="en-US" altLang="en-US" sz="2800" dirty="0" smtClean="0">
              <a:sym typeface="r_symbol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2800" dirty="0" smtClean="0">
                <a:sym typeface="r_symbol"/>
              </a:rPr>
              <a:t>Effectiveness (“Utility”) ↑</a:t>
            </a:r>
            <a:endParaRPr lang="en-US" altLang="en-US" sz="2800" dirty="0" smtClean="0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844800" y="3429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lg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1600200"/>
          </a:xfrm>
        </p:spPr>
        <p:txBody>
          <a:bodyPr/>
          <a:lstStyle/>
          <a:p>
            <a:r>
              <a:rPr lang="en-US" altLang="en-US" sz="3600" dirty="0" smtClean="0">
                <a:latin typeface="Comic Sans MS" pitchFamily="66" charset="0"/>
              </a:rPr>
              <a:t>“QALYs: The Basics”</a:t>
            </a:r>
            <a:br>
              <a:rPr lang="en-US" altLang="en-US" sz="3600" dirty="0" smtClean="0">
                <a:latin typeface="Comic Sans MS" pitchFamily="66" charset="0"/>
              </a:rPr>
            </a:br>
            <a:endParaRPr lang="en-US" altLang="en-US" sz="2000" dirty="0" smtClean="0">
              <a:latin typeface="Comic Sans MS" pitchFamily="66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9067800" cy="4754563"/>
          </a:xfrm>
        </p:spPr>
        <p:txBody>
          <a:bodyPr/>
          <a:lstStyle/>
          <a:p>
            <a:r>
              <a:rPr lang="en-US" altLang="en-US" sz="2800" dirty="0" smtClean="0">
                <a:latin typeface="Comic Sans MS" pitchFamily="66" charset="0"/>
              </a:rPr>
              <a:t>Value is …</a:t>
            </a:r>
          </a:p>
          <a:p>
            <a:pPr lvl="1"/>
            <a:r>
              <a:rPr lang="en-US" altLang="en-US" sz="2400" dirty="0" smtClean="0">
                <a:latin typeface="Comic Sans MS" pitchFamily="66" charset="0"/>
              </a:rPr>
              <a:t>Preference or desirability of health states</a:t>
            </a:r>
          </a:p>
          <a:p>
            <a:endParaRPr lang="en-US" altLang="en-US" sz="2800" dirty="0" smtClean="0">
              <a:latin typeface="Comic Sans MS" pitchFamily="66" charset="0"/>
            </a:endParaRPr>
          </a:p>
          <a:p>
            <a:r>
              <a:rPr lang="en-US" altLang="en-US" sz="2800" dirty="0" smtClean="0">
                <a:latin typeface="Comic Sans MS" pitchFamily="66" charset="0"/>
              </a:rPr>
              <a:t>Preferences can be used to </a:t>
            </a:r>
          </a:p>
          <a:p>
            <a:pPr lvl="1"/>
            <a:r>
              <a:rPr lang="en-US" altLang="en-US" sz="2400" dirty="0" smtClean="0">
                <a:latin typeface="Comic Sans MS" pitchFamily="66" charset="0"/>
              </a:rPr>
              <a:t>Compare different interventions on a single common metric (societal resource allocation)</a:t>
            </a:r>
          </a:p>
          <a:p>
            <a:pPr lvl="1"/>
            <a:r>
              <a:rPr lang="en-US" altLang="en-US" sz="2400" dirty="0" smtClean="0">
                <a:latin typeface="Comic Sans MS" pitchFamily="66" charset="0"/>
              </a:rPr>
              <a:t>Help make personal decisions about whether to have a treatment</a:t>
            </a:r>
          </a:p>
          <a:p>
            <a:pPr lvl="1"/>
            <a:endParaRPr lang="en-US" altLang="en-US" sz="2400" dirty="0">
              <a:latin typeface="Comic Sans MS" pitchFamily="66" charset="0"/>
            </a:endParaRPr>
          </a:p>
          <a:p>
            <a:pPr marL="457200" lvl="1" indent="0">
              <a:buNone/>
            </a:pPr>
            <a:r>
              <a:rPr lang="en-US" altLang="en-US" sz="1800" i="1" dirty="0">
                <a:latin typeface="Comic Sans MS" pitchFamily="66" charset="0"/>
              </a:rPr>
              <a:t>Milton Weinstein, George Torrance,  Alistair </a:t>
            </a:r>
            <a:r>
              <a:rPr lang="en-US" altLang="en-US" sz="1800" i="1" dirty="0" smtClean="0">
                <a:latin typeface="Comic Sans MS" pitchFamily="66" charset="0"/>
              </a:rPr>
              <a:t>McGuire, </a:t>
            </a:r>
            <a:r>
              <a:rPr lang="en-US" altLang="en-US" sz="1800" i="1" u="sng" dirty="0" smtClean="0">
                <a:latin typeface="Comic Sans MS" pitchFamily="66" charset="0"/>
              </a:rPr>
              <a:t>Value </a:t>
            </a:r>
            <a:r>
              <a:rPr lang="en-US" altLang="en-US" sz="1800" i="1" u="sng" dirty="0">
                <a:latin typeface="Comic Sans MS" pitchFamily="66" charset="0"/>
              </a:rPr>
              <a:t>in Health</a:t>
            </a:r>
            <a:r>
              <a:rPr lang="en-US" altLang="en-US" sz="1800" i="1" dirty="0">
                <a:latin typeface="Comic Sans MS" pitchFamily="66" charset="0"/>
              </a:rPr>
              <a:t>, 2009, vol. 12 Supplement </a:t>
            </a:r>
            <a:r>
              <a:rPr lang="en-US" altLang="en-US" sz="1800" i="1" dirty="0" smtClean="0">
                <a:latin typeface="Comic Sans MS" pitchFamily="66" charset="0"/>
              </a:rPr>
              <a:t>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7500" y="6245225"/>
            <a:ext cx="2400300" cy="476250"/>
          </a:xfrm>
        </p:spPr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Preference Elicitation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9"/>
            <a:ext cx="9258300" cy="4709390"/>
          </a:xfrm>
        </p:spPr>
        <p:txBody>
          <a:bodyPr/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Standard gamble (SG)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Time trade-off (TTO)</a:t>
            </a:r>
          </a:p>
          <a:p>
            <a:r>
              <a:rPr lang="en-US" sz="2800" dirty="0" smtClean="0">
                <a:latin typeface="Comic Sans MS" panose="030F0702030302020204" pitchFamily="66" charset="0"/>
              </a:rPr>
              <a:t>Rating scale (RS)</a:t>
            </a:r>
          </a:p>
          <a:p>
            <a:pPr lvl="1"/>
            <a:r>
              <a:rPr lang="en-US" altLang="en-US" sz="2400" dirty="0">
                <a:latin typeface="Comic Sans MS" panose="030F0702030302020204" pitchFamily="66" charset="0"/>
                <a:ea typeface="MS PGothic" pitchFamily="34" charset="-128"/>
                <a:hlinkClick r:id="rId2"/>
              </a:rPr>
              <a:t>http://</a:t>
            </a:r>
            <a:r>
              <a:rPr lang="en-US" altLang="en-US" sz="2400" dirty="0" smtClean="0">
                <a:latin typeface="Comic Sans MS" panose="030F0702030302020204" pitchFamily="66" charset="0"/>
                <a:ea typeface="MS PGothic" pitchFamily="34" charset="-128"/>
                <a:hlinkClick r:id="rId2"/>
              </a:rPr>
              <a:t>araw.mede.uic.edu/cgi-bin/utility.cgi</a:t>
            </a:r>
            <a:endParaRPr lang="en-US" altLang="en-US" sz="2400" dirty="0" smtClean="0">
              <a:latin typeface="Comic Sans MS" panose="030F0702030302020204" pitchFamily="66" charset="0"/>
              <a:ea typeface="MS PGothic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8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/>
              <a:t>SG &gt; TTO &gt; RS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/>
              <a:t>SG </a:t>
            </a:r>
            <a:r>
              <a:rPr lang="en-US" sz="2800" dirty="0"/>
              <a:t>= </a:t>
            </a:r>
            <a:r>
              <a:rPr lang="en-US" sz="2800" dirty="0" err="1" smtClean="0"/>
              <a:t>TTO</a:t>
            </a:r>
            <a:r>
              <a:rPr lang="en-US" sz="2800" baseline="30000" dirty="0" err="1" smtClean="0"/>
              <a:t>a</a:t>
            </a:r>
            <a:r>
              <a:rPr lang="en-US" sz="2800" baseline="30000" dirty="0" smtClean="0"/>
              <a:t>    </a:t>
            </a:r>
            <a:endParaRPr lang="en-US" sz="2800" baseline="30000" dirty="0"/>
          </a:p>
          <a:p>
            <a:pPr>
              <a:buFont typeface="Wingdings" pitchFamily="2" charset="2"/>
              <a:buChar char="Ø"/>
              <a:defRPr/>
            </a:pPr>
            <a:r>
              <a:rPr lang="en-US" sz="2800" dirty="0" smtClean="0"/>
              <a:t> </a:t>
            </a:r>
            <a:r>
              <a:rPr lang="en-US" sz="2800" dirty="0"/>
              <a:t>SG = </a:t>
            </a:r>
            <a:r>
              <a:rPr lang="en-US" sz="2800" dirty="0" err="1" smtClean="0"/>
              <a:t>RS</a:t>
            </a:r>
            <a:r>
              <a:rPr lang="en-US" sz="2800" baseline="30000" dirty="0" err="1" smtClean="0"/>
              <a:t>b</a:t>
            </a:r>
            <a:r>
              <a:rPr lang="en-US" sz="2800" baseline="30000" dirty="0" smtClean="0"/>
              <a:t>    </a:t>
            </a:r>
            <a:r>
              <a:rPr lang="en-US" sz="2800" dirty="0" smtClean="0"/>
              <a:t>(Where </a:t>
            </a:r>
            <a:r>
              <a:rPr lang="en-US" sz="2800" dirty="0"/>
              <a:t>a and b are less than </a:t>
            </a:r>
            <a:r>
              <a:rPr lang="en-US" sz="2800" dirty="0" smtClean="0"/>
              <a:t>1)</a:t>
            </a:r>
            <a:endParaRPr lang="en-US" sz="2800" dirty="0"/>
          </a:p>
          <a:p>
            <a:endParaRPr lang="en-US" altLang="en-US" sz="2800" dirty="0" smtClean="0">
              <a:latin typeface="Comic Sans MS" panose="030F0702030302020204" pitchFamily="66" charset="0"/>
              <a:ea typeface="MS PGothic" pitchFamily="34" charset="-128"/>
            </a:endParaRPr>
          </a:p>
          <a:p>
            <a:r>
              <a:rPr lang="en-US" altLang="en-US" sz="2800" dirty="0" smtClean="0">
                <a:latin typeface="Comic Sans MS" panose="030F0702030302020204" pitchFamily="66" charset="0"/>
                <a:ea typeface="MS PGothic" pitchFamily="34" charset="-128"/>
              </a:rPr>
              <a:t>Also discrete choice experiments</a:t>
            </a:r>
            <a:endParaRPr lang="en-US" altLang="en-US" sz="2800" dirty="0">
              <a:latin typeface="Comic Sans MS" panose="030F0702030302020204" pitchFamily="66" charset="0"/>
              <a:ea typeface="MS PGothic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ED2F6C-AC9F-4FD2-9A6C-EFB349C5D36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4800" y="2286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altLang="en-US" sz="3400" b="0" dirty="0" smtClean="0">
                <a:latin typeface="Comic Sans MS" pitchFamily="66" charset="0"/>
              </a:rPr>
              <a:t>SF-6D health </a:t>
            </a:r>
            <a:r>
              <a:rPr lang="en-US" altLang="en-US" sz="3400" b="0" dirty="0">
                <a:latin typeface="Comic Sans MS" pitchFamily="66" charset="0"/>
              </a:rPr>
              <a:t>state </a:t>
            </a:r>
            <a:r>
              <a:rPr lang="en-US" altLang="en-US" sz="3400" b="0" dirty="0" smtClean="0">
                <a:latin typeface="Comic Sans MS" pitchFamily="66" charset="0"/>
              </a:rPr>
              <a:t>(424421) = 0.59</a:t>
            </a:r>
            <a:endParaRPr lang="en-US" altLang="en-US" sz="3400" b="0" dirty="0">
              <a:latin typeface="Comic Sans MS" pitchFamily="66" charset="0"/>
            </a:endParaRP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Your health limits you </a:t>
            </a:r>
            <a:r>
              <a:rPr lang="en-US" altLang="en-US" sz="2400" b="0" u="sng" dirty="0">
                <a:latin typeface="Comic Sans MS" pitchFamily="66" charset="0"/>
              </a:rPr>
              <a:t>a lot</a:t>
            </a:r>
            <a:r>
              <a:rPr lang="en-US" altLang="en-US" sz="2400" b="0" dirty="0">
                <a:latin typeface="Comic Sans MS" pitchFamily="66" charset="0"/>
              </a:rPr>
              <a:t> in moderate activities (such as moving a table, pushing a vacuum cleaner, bowling or playing golf)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are </a:t>
            </a:r>
            <a:r>
              <a:rPr lang="en-US" altLang="en-US" sz="2400" b="0" u="sng" dirty="0">
                <a:latin typeface="Comic Sans MS" pitchFamily="66" charset="0"/>
              </a:rPr>
              <a:t>limited in the kind of work or other activities</a:t>
            </a:r>
            <a:r>
              <a:rPr lang="en-US" altLang="en-US" sz="2400" b="0" dirty="0">
                <a:latin typeface="Comic Sans MS" pitchFamily="66" charset="0"/>
              </a:rPr>
              <a:t> as a result of your physical health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Your health limits your social activities (like visiting friends, relatives etc.) </a:t>
            </a:r>
            <a:r>
              <a:rPr lang="en-US" altLang="en-US" sz="2400" b="0" u="sng" dirty="0">
                <a:latin typeface="Comic Sans MS" pitchFamily="66" charset="0"/>
              </a:rPr>
              <a:t>most of the time</a:t>
            </a:r>
            <a:r>
              <a:rPr lang="en-US" altLang="en-US" sz="2400" b="0" dirty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have pain that interferes with your normal work (both outside the home and housework) </a:t>
            </a:r>
            <a:r>
              <a:rPr lang="en-US" altLang="en-US" sz="2400" b="0" u="sng" dirty="0">
                <a:latin typeface="Comic Sans MS" pitchFamily="66" charset="0"/>
              </a:rPr>
              <a:t>moderately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feel tense or downhearted and low </a:t>
            </a:r>
            <a:r>
              <a:rPr lang="en-US" altLang="en-US" sz="2400" b="0" u="sng" dirty="0">
                <a:latin typeface="Comic Sans MS" pitchFamily="66" charset="0"/>
              </a:rPr>
              <a:t>a little of the</a:t>
            </a:r>
            <a:r>
              <a:rPr lang="en-US" altLang="en-US" sz="2400" b="0" dirty="0">
                <a:latin typeface="Comic Sans MS" pitchFamily="66" charset="0"/>
              </a:rPr>
              <a:t> </a:t>
            </a:r>
            <a:r>
              <a:rPr lang="en-US" altLang="en-US" sz="2400" b="0" u="sng" dirty="0">
                <a:latin typeface="Comic Sans MS" pitchFamily="66" charset="0"/>
              </a:rPr>
              <a:t>time</a:t>
            </a:r>
            <a:r>
              <a:rPr lang="en-US" altLang="en-US" sz="2400" b="0" dirty="0">
                <a:latin typeface="Comic Sans MS" pitchFamily="66" charset="0"/>
              </a:rPr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400" b="0" dirty="0">
                <a:latin typeface="Comic Sans MS" pitchFamily="66" charset="0"/>
              </a:rPr>
              <a:t>You have a lot of energy </a:t>
            </a:r>
            <a:r>
              <a:rPr lang="en-US" altLang="en-US" sz="2400" b="0" u="sng" dirty="0">
                <a:latin typeface="Comic Sans MS" pitchFamily="66" charset="0"/>
              </a:rPr>
              <a:t>all of the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29400" y="6245225"/>
            <a:ext cx="2400300" cy="4762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B10C22E2-6DFE-4A5A-A5D4-BDB5288578F5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24</a:t>
            </a:fld>
            <a:endParaRPr lang="en-US" sz="1400" dirty="0">
              <a:latin typeface="Times New Roman" panose="02020603050405020304" pitchFamily="18" charset="0"/>
            </a:endParaRPr>
          </a:p>
        </p:txBody>
      </p:sp>
      <p:sp>
        <p:nvSpPr>
          <p:cNvPr id="91139" name="Title 1"/>
          <p:cNvSpPr>
            <a:spLocks noGrp="1"/>
          </p:cNvSpPr>
          <p:nvPr>
            <p:ph type="title"/>
          </p:nvPr>
        </p:nvSpPr>
        <p:spPr>
          <a:xfrm>
            <a:off x="0" y="265113"/>
            <a:ext cx="9144000" cy="1143000"/>
          </a:xfrm>
        </p:spPr>
        <p:txBody>
          <a:bodyPr/>
          <a:lstStyle/>
          <a:p>
            <a:r>
              <a:rPr lang="en-US" altLang="en-US" sz="3600" b="1" dirty="0" smtClean="0">
                <a:latin typeface="Comic Sans MS" pitchFamily="66" charset="0"/>
              </a:rPr>
              <a:t>HRQOL in SEER-Medicare Health Outcomes Study (n = 126,366)</a:t>
            </a:r>
          </a:p>
        </p:txBody>
      </p:sp>
      <p:graphicFrame>
        <p:nvGraphicFramePr>
          <p:cNvPr id="91140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443943"/>
              </p:ext>
            </p:extLst>
          </p:nvPr>
        </p:nvGraphicFramePr>
        <p:xfrm>
          <a:off x="234950" y="1549400"/>
          <a:ext cx="87503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39" name="Worksheet" r:id="rId3" imgW="8753556" imgH="4629404" progId="Excel.Sheet.8">
                  <p:embed/>
                </p:oleObj>
              </mc:Choice>
              <mc:Fallback>
                <p:oleObj name="Worksheet" r:id="rId3" imgW="8753556" imgH="4629404" progId="Excel.Sheet.8">
                  <p:embed/>
                  <p:pic>
                    <p:nvPicPr>
                      <p:cNvPr id="0" name="Picture 6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950" y="1549400"/>
                        <a:ext cx="8750300" cy="462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142" name="TextBox 1"/>
          <p:cNvSpPr txBox="1">
            <a:spLocks noChangeArrowheads="1"/>
          </p:cNvSpPr>
          <p:nvPr/>
        </p:nvSpPr>
        <p:spPr bwMode="auto">
          <a:xfrm>
            <a:off x="304800" y="5761464"/>
            <a:ext cx="853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0" dirty="0">
                <a:latin typeface="+mn-lt"/>
              </a:rPr>
              <a:t>Controlling for age, gender, race/ethnicity, education, income, and marital status.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400300" cy="476250"/>
          </a:xfrm>
        </p:spPr>
        <p:txBody>
          <a:bodyPr/>
          <a:lstStyle/>
          <a:p>
            <a:pPr>
              <a:defRPr/>
            </a:pPr>
            <a:fld id="{9448E851-6E01-4274-97CB-F39B0C5587E9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b="1" dirty="0" smtClean="0">
                <a:latin typeface="Comic Sans MS" pitchFamily="66" charset="0"/>
              </a:rPr>
              <a:t>Distant stage of cancer associated  </a:t>
            </a:r>
            <a:br>
              <a:rPr lang="en-US" sz="3200" b="1" dirty="0" smtClean="0">
                <a:latin typeface="Comic Sans MS" pitchFamily="66" charset="0"/>
              </a:rPr>
            </a:br>
            <a:r>
              <a:rPr lang="en-US" sz="3200" b="1" dirty="0" smtClean="0">
                <a:latin typeface="Comic Sans MS" pitchFamily="66" charset="0"/>
              </a:rPr>
              <a:t>with 0.05-0.10 lower SF-6D Score</a:t>
            </a:r>
            <a:endParaRPr lang="en-US" sz="3200" b="1" dirty="0">
              <a:latin typeface="Comic Sans MS" pitchFamily="66" charset="0"/>
            </a:endParaRPr>
          </a:p>
        </p:txBody>
      </p:sp>
      <p:graphicFrame>
        <p:nvGraphicFramePr>
          <p:cNvPr id="9216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223963" y="1614488"/>
          <a:ext cx="669607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3" name="Document" r:id="rId3" imgW="8236942" imgH="5569675" progId="Word.Document.8">
                  <p:embed/>
                </p:oleObj>
              </mc:Choice>
              <mc:Fallback>
                <p:oleObj name="Document" r:id="rId3" imgW="8236942" imgH="5569675" progId="Word.Document.8">
                  <p:embed/>
                  <p:pic>
                    <p:nvPicPr>
                      <p:cNvPr id="0" name="Picture 6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1614488"/>
                        <a:ext cx="6696075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9A6E72-2B83-42F2-A9BD-CCC40E15C796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8100" y="152400"/>
            <a:ext cx="9258300" cy="1143000"/>
          </a:xfrm>
        </p:spPr>
        <p:txBody>
          <a:bodyPr/>
          <a:lstStyle/>
          <a:p>
            <a:r>
              <a:rPr lang="en-US" altLang="en-US" sz="4000" b="1" dirty="0" smtClean="0"/>
              <a:t> </a:t>
            </a:r>
            <a:r>
              <a:rPr lang="en-US" altLang="en-US" sz="6000" b="1" dirty="0" smtClean="0">
                <a:latin typeface="Comic Sans MS" pitchFamily="66" charset="0"/>
              </a:rPr>
              <a:t> </a:t>
            </a:r>
            <a:endParaRPr lang="en-US" altLang="en-US" sz="4000" b="1" dirty="0" smtClean="0">
              <a:latin typeface="Comic Sans MS" pitchFamily="66" charset="0"/>
            </a:endParaRPr>
          </a:p>
        </p:txBody>
      </p:sp>
      <p:pic>
        <p:nvPicPr>
          <p:cNvPr id="113668" name="Picture 3" descr="hays-burning-text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9221" y="1566027"/>
            <a:ext cx="4967288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TextBox 1"/>
          <p:cNvSpPr txBox="1">
            <a:spLocks noChangeArrowheads="1"/>
          </p:cNvSpPr>
          <p:nvPr/>
        </p:nvSpPr>
        <p:spPr bwMode="auto">
          <a:xfrm>
            <a:off x="2057400" y="4038600"/>
            <a:ext cx="568642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en-US" sz="2000" dirty="0" smtClean="0">
              <a:hlinkClick r:id="rId4"/>
            </a:endParaRPr>
          </a:p>
          <a:p>
            <a:r>
              <a:rPr lang="en-US" altLang="en-US" sz="2000" dirty="0" smtClean="0">
                <a:hlinkClick r:id="rId4"/>
              </a:rPr>
              <a:t>drhays@ucla.edu</a:t>
            </a:r>
            <a:r>
              <a:rPr lang="en-US" altLang="en-US" sz="2000" dirty="0" smtClean="0"/>
              <a:t>  </a:t>
            </a:r>
            <a:r>
              <a:rPr lang="en-US" altLang="en-US" sz="2000" dirty="0"/>
              <a:t>(310-794-2294).  </a:t>
            </a:r>
            <a:endParaRPr lang="en-US" altLang="en-US" sz="2000" dirty="0" smtClean="0"/>
          </a:p>
          <a:p>
            <a:endParaRPr lang="en-US" altLang="en-US" sz="2000" dirty="0"/>
          </a:p>
          <a:p>
            <a:r>
              <a:rPr lang="en-US" altLang="en-US" sz="2000" dirty="0" err="1" smtClean="0"/>
              <a:t>Powerpoint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file available for downloading at: </a:t>
            </a:r>
            <a:r>
              <a:rPr lang="en-US" altLang="en-US" sz="2000" dirty="0">
                <a:hlinkClick r:id="rId5"/>
              </a:rPr>
              <a:t>http://gim.med.ucla.edu/FacultyPages/Hays/</a:t>
            </a:r>
            <a:endParaRPr lang="en-US" altLang="en-US" sz="2000" dirty="0"/>
          </a:p>
          <a:p>
            <a:endParaRPr lang="en-US" altLang="en-US" dirty="0">
              <a:cs typeface="Times New Roman" pitchFamily="18" charset="0"/>
            </a:endParaRPr>
          </a:p>
          <a:p>
            <a:endParaRPr lang="en-US" altLang="en-US" sz="20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0" name="Ink 9"/>
              <p14:cNvContentPartPr/>
              <p14:nvPr/>
            </p14:nvContentPartPr>
            <p14:xfrm>
              <a:off x="1992519" y="423027"/>
              <a:ext cx="1078560" cy="1778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80639" y="411147"/>
                <a:ext cx="1102320" cy="20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Ink 10"/>
              <p14:cNvContentPartPr/>
              <p14:nvPr/>
            </p14:nvContentPartPr>
            <p14:xfrm>
              <a:off x="2520279" y="545787"/>
              <a:ext cx="100440" cy="60948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08399" y="533907"/>
                <a:ext cx="124200" cy="63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Ink 12"/>
              <p14:cNvContentPartPr/>
              <p14:nvPr/>
            </p14:nvContentPartPr>
            <p14:xfrm>
              <a:off x="2920599" y="846027"/>
              <a:ext cx="360" cy="140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08719" y="834147"/>
                <a:ext cx="2412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4" name="Ink 13"/>
              <p14:cNvContentPartPr/>
              <p14:nvPr/>
            </p14:nvContentPartPr>
            <p14:xfrm>
              <a:off x="3187719" y="491427"/>
              <a:ext cx="280080" cy="6692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75839" y="479547"/>
                <a:ext cx="303840" cy="69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6" name="Ink 15"/>
              <p14:cNvContentPartPr/>
              <p14:nvPr/>
            </p14:nvContentPartPr>
            <p14:xfrm>
              <a:off x="3507399" y="723267"/>
              <a:ext cx="1147680" cy="4644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495519" y="711387"/>
                <a:ext cx="1171440" cy="48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0" name="Ink 19"/>
              <p14:cNvContentPartPr/>
              <p14:nvPr/>
            </p14:nvContentPartPr>
            <p14:xfrm>
              <a:off x="4885839" y="464067"/>
              <a:ext cx="47160" cy="7243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873959" y="452187"/>
                <a:ext cx="70920" cy="74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2" name="Ink 21"/>
              <p14:cNvContentPartPr/>
              <p14:nvPr/>
            </p14:nvContentPartPr>
            <p14:xfrm>
              <a:off x="5007519" y="627867"/>
              <a:ext cx="219960" cy="51876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995639" y="615987"/>
                <a:ext cx="243720" cy="54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28" name="Ink 27"/>
              <p14:cNvContentPartPr/>
              <p14:nvPr/>
            </p14:nvContentPartPr>
            <p14:xfrm>
              <a:off x="5677479" y="409347"/>
              <a:ext cx="1679040" cy="78804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665599" y="397467"/>
                <a:ext cx="1702800" cy="81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Indicators of Health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5C0F-D46F-4F15-BEA4-3F0FAA134F2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2286000"/>
            <a:ext cx="586740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Signs and Symptoms of Disease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828800" y="4776716"/>
            <a:ext cx="274320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Functioning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353050" y="4800600"/>
            <a:ext cx="234315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Well-Being</a:t>
            </a:r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 bwMode="auto">
          <a:xfrm>
            <a:off x="6524625" y="3200400"/>
            <a:ext cx="0" cy="1600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>
            <a:off x="3200400" y="3200400"/>
            <a:ext cx="0" cy="15763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975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Functioning and Well-Being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5031" y="1600200"/>
            <a:ext cx="8130369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Functioning (what you can do)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Self-care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Role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Social</a:t>
            </a:r>
          </a:p>
          <a:p>
            <a:pPr lvl="2"/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Well-being (how you feel)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Pain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Energy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Depression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Positive affect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5C0F-D46F-4F15-BEA4-3F0FAA134F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Indicators of Health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5C0F-D46F-4F15-BEA4-3F0FAA134F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1828800" y="2286000"/>
            <a:ext cx="586740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Signs and Symptoms of Disease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828800" y="4776716"/>
            <a:ext cx="274320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Functioning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353050" y="4800600"/>
            <a:ext cx="2343150" cy="914400"/>
          </a:xfrm>
          <a:prstGeom prst="rect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Well-Being</a:t>
            </a:r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 bwMode="auto">
          <a:xfrm>
            <a:off x="6524625" y="3200400"/>
            <a:ext cx="0" cy="1600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>
            <a:off x="3200400" y="3200400"/>
            <a:ext cx="0" cy="15763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/>
              <p14:cNvContentPartPr/>
              <p14:nvPr/>
            </p14:nvContentPartPr>
            <p14:xfrm>
              <a:off x="3732039" y="2165787"/>
              <a:ext cx="4415040" cy="13626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20159" y="2153907"/>
                <a:ext cx="4438800" cy="138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/>
              <p14:cNvContentPartPr/>
              <p14:nvPr/>
            </p14:nvContentPartPr>
            <p14:xfrm>
              <a:off x="5312799" y="4618827"/>
              <a:ext cx="2715120" cy="119376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00919" y="4606947"/>
                <a:ext cx="2738880" cy="121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/>
              <p14:cNvContentPartPr/>
              <p14:nvPr/>
            </p14:nvContentPartPr>
            <p14:xfrm>
              <a:off x="8035839" y="3318147"/>
              <a:ext cx="200880" cy="3600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023959" y="3306267"/>
                <a:ext cx="224640" cy="5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612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46368EE-7813-4E96-AFC5-722605663E00}" type="slidenum">
              <a:rPr 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74638"/>
            <a:ext cx="8991600" cy="11430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latin typeface="Comic Sans MS" pitchFamily="66" charset="0"/>
              </a:rPr>
              <a:t>Health-Related Quality </a:t>
            </a:r>
            <a:br>
              <a:rPr lang="en-US" altLang="en-US" sz="4000" b="1" dirty="0" smtClean="0">
                <a:latin typeface="Comic Sans MS" pitchFamily="66" charset="0"/>
              </a:rPr>
            </a:br>
            <a:r>
              <a:rPr lang="en-US" altLang="en-US" sz="4000" b="1" dirty="0" smtClean="0">
                <a:latin typeface="Comic Sans MS" pitchFamily="66" charset="0"/>
              </a:rPr>
              <a:t>of Life (HRQOL)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3962400"/>
            <a:ext cx="8763000" cy="4354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defRPr/>
            </a:pPr>
            <a:endParaRPr lang="en-US" sz="2800" dirty="0" smtClean="0"/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•"/>
              <a:defRPr/>
            </a:pPr>
            <a:endParaRPr lang="en-US" sz="2400" dirty="0" smtClean="0"/>
          </a:p>
        </p:txBody>
      </p:sp>
      <p:pic>
        <p:nvPicPr>
          <p:cNvPr id="10245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14600" y="1417638"/>
            <a:ext cx="3276600" cy="29831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828800" y="4653786"/>
            <a:ext cx="55435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n-US" altLang="en-US" strike="sngStrike" dirty="0">
                <a:latin typeface="Comic Sans MS" panose="030F0702030302020204" pitchFamily="66" charset="0"/>
              </a:rPr>
              <a:t>Quality of environment</a:t>
            </a:r>
          </a:p>
          <a:p>
            <a:pPr eaLnBrk="1" hangingPunct="1">
              <a:buFontTx/>
              <a:buNone/>
            </a:pPr>
            <a:r>
              <a:rPr lang="en-US" altLang="en-US" strike="sngStrike" dirty="0" smtClean="0">
                <a:latin typeface="Comic Sans MS" panose="030F0702030302020204" pitchFamily="66" charset="0"/>
              </a:rPr>
              <a:t>Type </a:t>
            </a:r>
            <a:r>
              <a:rPr lang="en-US" altLang="en-US" strike="sngStrike" dirty="0">
                <a:latin typeface="Comic Sans MS" panose="030F0702030302020204" pitchFamily="66" charset="0"/>
              </a:rPr>
              <a:t>of housing</a:t>
            </a:r>
          </a:p>
          <a:p>
            <a:pPr eaLnBrk="1" hangingPunct="1">
              <a:buFontTx/>
              <a:buNone/>
            </a:pPr>
            <a:r>
              <a:rPr lang="en-US" altLang="en-US" strike="sngStrike" dirty="0" smtClean="0">
                <a:latin typeface="Comic Sans MS" panose="030F0702030302020204" pitchFamily="66" charset="0"/>
              </a:rPr>
              <a:t>Level </a:t>
            </a:r>
            <a:r>
              <a:rPr lang="en-US" altLang="en-US" strike="sngStrike" dirty="0">
                <a:latin typeface="Comic Sans MS" panose="030F0702030302020204" pitchFamily="66" charset="0"/>
              </a:rPr>
              <a:t>of income</a:t>
            </a:r>
          </a:p>
          <a:p>
            <a:pPr eaLnBrk="1" hangingPunct="1">
              <a:buFontTx/>
              <a:buNone/>
            </a:pPr>
            <a:r>
              <a:rPr lang="en-US" altLang="en-US" strike="sngStrike" dirty="0" smtClean="0">
                <a:latin typeface="Comic Sans MS" panose="030F0702030302020204" pitchFamily="66" charset="0"/>
              </a:rPr>
              <a:t>Social </a:t>
            </a:r>
            <a:r>
              <a:rPr lang="en-US" altLang="en-US" strike="sngStrike" dirty="0">
                <a:latin typeface="Comic Sans MS" panose="030F0702030302020204" pitchFamily="66" charset="0"/>
              </a:rPr>
              <a:t>Support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HRQOL Measurement Options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12795" y="1417638"/>
            <a:ext cx="9080595" cy="47085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Multiple Scores (Profile)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Generic (SF-36)</a:t>
            </a:r>
          </a:p>
          <a:p>
            <a:pPr lvl="2"/>
            <a:r>
              <a:rPr lang="en-US" dirty="0" smtClean="0">
                <a:latin typeface="Comic Sans MS" panose="030F0702030302020204" pitchFamily="66" charset="0"/>
              </a:rPr>
              <a:t>How much of the time during the past 4 weeks have you been happy? (</a:t>
            </a:r>
            <a:r>
              <a:rPr lang="en-US" i="1" dirty="0" smtClean="0">
                <a:latin typeface="Comic Sans MS" panose="030F0702030302020204" pitchFamily="66" charset="0"/>
              </a:rPr>
              <a:t>None of the </a:t>
            </a:r>
            <a:r>
              <a:rPr lang="en-US" dirty="0" smtClean="0">
                <a:latin typeface="Comic Sans MS" panose="030F0702030302020204" pitchFamily="66" charset="0"/>
              </a:rPr>
              <a:t>time </a:t>
            </a:r>
            <a:r>
              <a:rPr lang="en-US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i="1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All of the time</a:t>
            </a:r>
            <a:r>
              <a:rPr lang="en-US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US" dirty="0" smtClean="0">
              <a:latin typeface="Comic Sans MS" panose="030F0702030302020204" pitchFamily="66" charset="0"/>
            </a:endParaRP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Targeted (“Disease specific”)</a:t>
            </a:r>
          </a:p>
          <a:p>
            <a:pPr lvl="2"/>
            <a:r>
              <a:rPr lang="en-US" dirty="0" smtClean="0">
                <a:latin typeface="Comic Sans MS" panose="030F0702030302020204" pitchFamily="66" charset="0"/>
              </a:rPr>
              <a:t>KDQOL-36</a:t>
            </a:r>
          </a:p>
          <a:p>
            <a:pPr lvl="3"/>
            <a:r>
              <a:rPr lang="en-US" dirty="0" smtClean="0">
                <a:latin typeface="Comic Sans MS" panose="030F0702030302020204" pitchFamily="66" charset="0"/>
              </a:rPr>
              <a:t>My kidney disease interferes too much with my life.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Single Score</a:t>
            </a:r>
          </a:p>
          <a:p>
            <a:pPr lvl="1"/>
            <a:r>
              <a:rPr lang="en-US" dirty="0" smtClean="0">
                <a:latin typeface="Comic Sans MS" panose="030F0702030302020204" pitchFamily="66" charset="0"/>
              </a:rPr>
              <a:t>Preference-based (EQ-5D, HUI, SF-6D)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Combinations of above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04A63-7622-4A0E-8213-283EA964E1B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6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HRQOL Scoring Options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612710"/>
            <a:ext cx="8667750" cy="4525963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0-100 possible range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T-scores (mean = 50, SD = 10)</a:t>
            </a:r>
          </a:p>
          <a:p>
            <a:pPr lvl="1"/>
            <a:r>
              <a:rPr lang="en-US" altLang="en-US" dirty="0" smtClean="0">
                <a:latin typeface="Comic Sans MS" pitchFamily="66" charset="0"/>
              </a:rPr>
              <a:t>(</a:t>
            </a:r>
            <a:r>
              <a:rPr lang="en-US" altLang="en-US" dirty="0">
                <a:latin typeface="Comic Sans MS" pitchFamily="66" charset="0"/>
              </a:rPr>
              <a:t>10 * z-score) + </a:t>
            </a:r>
            <a:r>
              <a:rPr lang="en-US" altLang="en-US" dirty="0" smtClean="0">
                <a:latin typeface="Comic Sans MS" pitchFamily="66" charset="0"/>
              </a:rPr>
              <a:t>50</a:t>
            </a:r>
          </a:p>
          <a:p>
            <a:pPr lvl="2"/>
            <a:r>
              <a:rPr lang="en-US" dirty="0" smtClean="0">
                <a:latin typeface="Comic Sans MS" pitchFamily="66" charset="0"/>
              </a:rPr>
              <a:t>z-score = </a:t>
            </a:r>
            <a:r>
              <a:rPr lang="en-US" altLang="en-US" dirty="0" smtClean="0">
                <a:latin typeface="Comic Sans MS" pitchFamily="66" charset="0"/>
              </a:rPr>
              <a:t>(</a:t>
            </a:r>
            <a:r>
              <a:rPr lang="en-US" altLang="en-US" dirty="0">
                <a:latin typeface="Comic Sans MS" pitchFamily="66" charset="0"/>
              </a:rPr>
              <a:t>score – mean)/</a:t>
            </a:r>
            <a:r>
              <a:rPr lang="en-US" altLang="en-US" dirty="0" smtClean="0">
                <a:latin typeface="Comic Sans MS" pitchFamily="66" charset="0"/>
              </a:rPr>
              <a:t>SD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0 (dead) to 1 (perfect health)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5144EA-161E-419D-B606-46724030BA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6B846-F181-4810-A5A0-3A78BB3A87E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6066" name="Rectangle 2"/>
          <p:cNvSpPr>
            <a:spLocks noChangeArrowheads="1"/>
          </p:cNvSpPr>
          <p:nvPr/>
        </p:nvSpPr>
        <p:spPr bwMode="auto">
          <a:xfrm>
            <a:off x="609600" y="509588"/>
            <a:ext cx="8001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7312" tIns="44450" rIns="87312" bIns="44450" anchor="ctr"/>
          <a:lstStyle/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HRQOL in HIV Compared to other</a:t>
            </a:r>
          </a:p>
          <a:p>
            <a:pPr algn="ctr" defTabSz="863600" eaLnBrk="0" hangingPunct="0">
              <a:defRPr/>
            </a:pPr>
            <a:r>
              <a:rPr lang="en-US" altLang="en-US" sz="2800" dirty="0">
                <a:latin typeface="Comic Sans MS" pitchFamily="66" charset="0"/>
                <a:cs typeface="+mn-cs"/>
              </a:rPr>
              <a:t>Chronic Illnesses and General Population</a:t>
            </a:r>
          </a:p>
        </p:txBody>
      </p:sp>
      <p:graphicFrame>
        <p:nvGraphicFramePr>
          <p:cNvPr id="2150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685800" y="1530350"/>
          <a:ext cx="7772400" cy="479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7" name="Chart" r:id="rId4" imgW="7781849" imgH="5067402" progId="MSGraph.Chart.8">
                  <p:embed followColorScheme="full"/>
                </p:oleObj>
              </mc:Choice>
              <mc:Fallback>
                <p:oleObj name="Chart" r:id="rId4" imgW="7781849" imgH="5067402" progId="MSGraph.Chart.8">
                  <p:embed followColorScheme="full"/>
                  <p:pic>
                    <p:nvPicPr>
                      <p:cNvPr id="0" name="Picture 6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30350"/>
                        <a:ext cx="7772400" cy="479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893763" y="6383338"/>
            <a:ext cx="46116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en-US" sz="1600" b="0" i="1">
                <a:latin typeface="Arial" pitchFamily="34" charset="0"/>
              </a:rPr>
              <a:t>Hays et al. (2000), </a:t>
            </a:r>
            <a:r>
              <a:rPr lang="en-US" altLang="en-US" sz="1600" b="0" i="1" u="sng">
                <a:latin typeface="Arial" pitchFamily="34" charset="0"/>
              </a:rPr>
              <a:t>American Journal of Medicine</a:t>
            </a:r>
          </a:p>
        </p:txBody>
      </p:sp>
      <p:sp>
        <p:nvSpPr>
          <p:cNvPr id="21510" name="TextBox 1"/>
          <p:cNvSpPr txBox="1">
            <a:spLocks noChangeArrowheads="1"/>
          </p:cNvSpPr>
          <p:nvPr/>
        </p:nvSpPr>
        <p:spPr bwMode="auto">
          <a:xfrm>
            <a:off x="5029200" y="6091238"/>
            <a:ext cx="2366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000" b="0">
                <a:latin typeface="Comic Sans MS" pitchFamily="66" charset="0"/>
              </a:rPr>
              <a:t>T-score metric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2"/>
          </a:solidFill>
          <a:prstDash val="sysDot"/>
          <a:round/>
          <a:headEnd type="none" w="sm" len="sm"/>
          <a:tailEnd type="triangl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4555</TotalTime>
  <Words>777</Words>
  <Application>Microsoft Office PowerPoint</Application>
  <PresentationFormat>On-screen Show (4:3)</PresentationFormat>
  <Paragraphs>227</Paragraphs>
  <Slides>26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ＭＳ Ｐゴシック</vt:lpstr>
      <vt:lpstr>ＭＳ Ｐゴシック</vt:lpstr>
      <vt:lpstr>Arial</vt:lpstr>
      <vt:lpstr>Comic Sans MS</vt:lpstr>
      <vt:lpstr>r_symbol</vt:lpstr>
      <vt:lpstr>Symbol</vt:lpstr>
      <vt:lpstr>Times</vt:lpstr>
      <vt:lpstr>Times New Roman</vt:lpstr>
      <vt:lpstr>Wingdings</vt:lpstr>
      <vt:lpstr>Custom Design</vt:lpstr>
      <vt:lpstr>Microsoft Excel 97-2003 Worksheet</vt:lpstr>
      <vt:lpstr>Chart</vt:lpstr>
      <vt:lpstr>Document</vt:lpstr>
      <vt:lpstr>Overview of Health-Related  Quality of Life Measures </vt:lpstr>
      <vt:lpstr>Determinants of Health</vt:lpstr>
      <vt:lpstr>Indicators of Health</vt:lpstr>
      <vt:lpstr>Functioning and Well-Being</vt:lpstr>
      <vt:lpstr>Indicators of Health</vt:lpstr>
      <vt:lpstr>Health-Related Quality  of Life (HRQOL)</vt:lpstr>
      <vt:lpstr>HRQOL Measurement Options</vt:lpstr>
      <vt:lpstr>HRQOL Scoring Options</vt:lpstr>
      <vt:lpstr>PowerPoint Presentation</vt:lpstr>
      <vt:lpstr>PowerPoint Presentation</vt:lpstr>
      <vt:lpstr>PowerPoint Presentation</vt:lpstr>
      <vt:lpstr>PowerPoint Presentation</vt:lpstr>
      <vt:lpstr>Physical Functioning in Relation to Time Spent Exercising 2-years Before </vt:lpstr>
      <vt:lpstr>PowerPoint Presentation</vt:lpstr>
      <vt:lpstr>PowerPoint Presentation</vt:lpstr>
      <vt:lpstr>SF-36 PCS and MCS</vt:lpstr>
      <vt:lpstr>PowerPoint Presentation</vt:lpstr>
      <vt:lpstr>Does Taking Medicine for HIV Lead to Worse HRQOL?</vt:lpstr>
      <vt:lpstr>PowerPoint Presentation</vt:lpstr>
      <vt:lpstr>  Cost-Effectiveness of Health Care</vt:lpstr>
      <vt:lpstr>“QALYs: The Basics” </vt:lpstr>
      <vt:lpstr>Preference Elicitation</vt:lpstr>
      <vt:lpstr>PowerPoint Presentation</vt:lpstr>
      <vt:lpstr>HRQOL in SEER-Medicare Health Outcomes Study (n = 126,366)</vt:lpstr>
      <vt:lpstr>Distant stage of cancer associated   with 0.05-0.10 lower SF-6D Score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Overview</dc:title>
  <dc:creator>Dept of Medicine</dc:creator>
  <cp:lastModifiedBy>Ron Hays</cp:lastModifiedBy>
  <cp:revision>326</cp:revision>
  <cp:lastPrinted>2014-05-22T17:30:42Z</cp:lastPrinted>
  <dcterms:created xsi:type="dcterms:W3CDTF">2001-01-03T19:26:53Z</dcterms:created>
  <dcterms:modified xsi:type="dcterms:W3CDTF">2014-05-22T17:33:16Z</dcterms:modified>
</cp:coreProperties>
</file>