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43.xml" ContentType="application/vnd.openxmlformats-officedocument.presentationml.notesSlide+xml"/>
  <Override PartName="/ppt/ink/ink9.xml" ContentType="application/inkml+xml"/>
  <Override PartName="/ppt/notesSlides/notesSlide44.xml" ContentType="application/vnd.openxmlformats-officedocument.presentationml.notesSlide+xml"/>
  <Override PartName="/ppt/ink/ink10.xml" ContentType="application/inkml+xml"/>
  <Override PartName="/ppt/notesSlides/notesSlide45.xml" ContentType="application/vnd.openxmlformats-officedocument.presentationml.notesSlide+xml"/>
  <Override PartName="/ppt/ink/ink11.xml" ContentType="application/inkml+xml"/>
  <Override PartName="/ppt/notesSlides/notesSlide46.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notesSlides/notesSlide49.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ink/ink24.xml" ContentType="application/inkml+xml"/>
  <Override PartName="/ppt/notesSlides/notesSlide5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5109" r:id="rId2"/>
    <p:sldMasterId id="2147485110" r:id="rId3"/>
    <p:sldMasterId id="2147483952" r:id="rId4"/>
    <p:sldMasterId id="2147483934" r:id="rId5"/>
    <p:sldMasterId id="2147485111" r:id="rId6"/>
    <p:sldMasterId id="2147483660" r:id="rId7"/>
    <p:sldMasterId id="2147485112" r:id="rId8"/>
  </p:sldMasterIdLst>
  <p:notesMasterIdLst>
    <p:notesMasterId r:id="rId79"/>
  </p:notesMasterIdLst>
  <p:handoutMasterIdLst>
    <p:handoutMasterId r:id="rId80"/>
  </p:handoutMasterIdLst>
  <p:sldIdLst>
    <p:sldId id="537" r:id="rId9"/>
    <p:sldId id="701" r:id="rId10"/>
    <p:sldId id="785" r:id="rId11"/>
    <p:sldId id="712" r:id="rId12"/>
    <p:sldId id="786" r:id="rId13"/>
    <p:sldId id="722" r:id="rId14"/>
    <p:sldId id="784" r:id="rId15"/>
    <p:sldId id="325" r:id="rId16"/>
    <p:sldId id="326" r:id="rId17"/>
    <p:sldId id="327" r:id="rId18"/>
    <p:sldId id="328" r:id="rId19"/>
    <p:sldId id="724" r:id="rId20"/>
    <p:sldId id="546" r:id="rId21"/>
    <p:sldId id="665" r:id="rId22"/>
    <p:sldId id="533" r:id="rId23"/>
    <p:sldId id="788" r:id="rId24"/>
    <p:sldId id="332" r:id="rId25"/>
    <p:sldId id="333" r:id="rId26"/>
    <p:sldId id="693" r:id="rId27"/>
    <p:sldId id="790" r:id="rId28"/>
    <p:sldId id="695" r:id="rId29"/>
    <p:sldId id="725" r:id="rId30"/>
    <p:sldId id="726" r:id="rId31"/>
    <p:sldId id="727" r:id="rId32"/>
    <p:sldId id="728" r:id="rId33"/>
    <p:sldId id="729" r:id="rId34"/>
    <p:sldId id="730" r:id="rId35"/>
    <p:sldId id="731" r:id="rId36"/>
    <p:sldId id="732" r:id="rId37"/>
    <p:sldId id="733" r:id="rId38"/>
    <p:sldId id="734" r:id="rId39"/>
    <p:sldId id="735" r:id="rId40"/>
    <p:sldId id="736" r:id="rId41"/>
    <p:sldId id="737" r:id="rId42"/>
    <p:sldId id="738" r:id="rId43"/>
    <p:sldId id="739" r:id="rId44"/>
    <p:sldId id="740" r:id="rId45"/>
    <p:sldId id="741" r:id="rId46"/>
    <p:sldId id="742" r:id="rId47"/>
    <p:sldId id="743" r:id="rId48"/>
    <p:sldId id="744" r:id="rId49"/>
    <p:sldId id="745" r:id="rId50"/>
    <p:sldId id="746" r:id="rId51"/>
    <p:sldId id="747" r:id="rId52"/>
    <p:sldId id="748" r:id="rId53"/>
    <p:sldId id="749" r:id="rId54"/>
    <p:sldId id="789" r:id="rId55"/>
    <p:sldId id="751" r:id="rId56"/>
    <p:sldId id="752" r:id="rId57"/>
    <p:sldId id="753" r:id="rId58"/>
    <p:sldId id="754" r:id="rId59"/>
    <p:sldId id="755" r:id="rId60"/>
    <p:sldId id="756" r:id="rId61"/>
    <p:sldId id="757" r:id="rId62"/>
    <p:sldId id="759" r:id="rId63"/>
    <p:sldId id="760" r:id="rId64"/>
    <p:sldId id="761" r:id="rId65"/>
    <p:sldId id="762" r:id="rId66"/>
    <p:sldId id="763" r:id="rId67"/>
    <p:sldId id="408" r:id="rId68"/>
    <p:sldId id="410" r:id="rId69"/>
    <p:sldId id="411" r:id="rId70"/>
    <p:sldId id="496" r:id="rId71"/>
    <p:sldId id="413" r:id="rId72"/>
    <p:sldId id="497" r:id="rId73"/>
    <p:sldId id="415" r:id="rId74"/>
    <p:sldId id="416" r:id="rId75"/>
    <p:sldId id="421" r:id="rId76"/>
    <p:sldId id="423" r:id="rId77"/>
    <p:sldId id="700" r:id="rId78"/>
  </p:sldIdLst>
  <p:sldSz cx="9144000" cy="6858000" type="screen4x3"/>
  <p:notesSz cx="7102475" cy="9388475"/>
  <p:defaultTextStyle>
    <a:defPPr>
      <a:defRPr lang="en-US"/>
    </a:defPPr>
    <a:lvl1pPr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3200" b="1"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3200" b="1"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3200" b="1"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3200" b="1"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34" autoAdjust="0"/>
  </p:normalViewPr>
  <p:slideViewPr>
    <p:cSldViewPr snapToObjects="1">
      <p:cViewPr varScale="1">
        <p:scale>
          <a:sx n="74" d="100"/>
          <a:sy n="74" d="100"/>
        </p:scale>
        <p:origin x="1084" y="56"/>
      </p:cViewPr>
      <p:guideLst>
        <p:guide orient="horz" pos="2160"/>
        <p:guide pos="2880"/>
      </p:guideLst>
    </p:cSldViewPr>
  </p:slideViewPr>
  <p:outlineViewPr>
    <p:cViewPr>
      <p:scale>
        <a:sx n="33" d="100"/>
        <a:sy n="33" d="100"/>
      </p:scale>
      <p:origin x="0" y="-33544"/>
    </p:cViewPr>
  </p:outlineViewPr>
  <p:notesTextViewPr>
    <p:cViewPr>
      <p:scale>
        <a:sx n="3" d="2"/>
        <a:sy n="3" d="2"/>
      </p:scale>
      <p:origin x="0" y="0"/>
    </p:cViewPr>
  </p:notesTextViewPr>
  <p:sorterViewPr>
    <p:cViewPr>
      <p:scale>
        <a:sx n="66" d="100"/>
        <a:sy n="66" d="100"/>
      </p:scale>
      <p:origin x="0" y="0"/>
    </p:cViewPr>
  </p:sorterViewPr>
  <p:notesViewPr>
    <p:cSldViewPr snapToObjects="1">
      <p:cViewPr varScale="1">
        <p:scale>
          <a:sx n="55" d="100"/>
          <a:sy n="55" d="100"/>
        </p:scale>
        <p:origin x="2560" y="2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tableStyles" Target="tableStyle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5DBE72-364F-4591-88B5-A9A540530BA8}"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B74E644D-E51D-4190-8098-71CF78AA3030}">
      <dgm:prSet/>
      <dgm:spPr/>
      <dgm:t>
        <a:bodyPr/>
        <a:lstStyle/>
        <a:p>
          <a:r>
            <a:rPr lang="en-US" dirty="0"/>
            <a:t>Further</a:t>
          </a:r>
        </a:p>
      </dgm:t>
    </dgm:pt>
    <dgm:pt modelId="{8C30DB92-932F-4925-9ECE-7392A7FBD670}" type="parTrans" cxnId="{2D0E7C0A-BAD6-4256-877D-BC5733065EA4}">
      <dgm:prSet/>
      <dgm:spPr/>
      <dgm:t>
        <a:bodyPr/>
        <a:lstStyle/>
        <a:p>
          <a:endParaRPr lang="en-US"/>
        </a:p>
      </dgm:t>
    </dgm:pt>
    <dgm:pt modelId="{3F92C6D6-3D52-45FC-830B-07D2D463B91F}" type="sibTrans" cxnId="{2D0E7C0A-BAD6-4256-877D-BC5733065EA4}">
      <dgm:prSet/>
      <dgm:spPr/>
      <dgm:t>
        <a:bodyPr/>
        <a:lstStyle/>
        <a:p>
          <a:endParaRPr lang="en-US"/>
        </a:p>
      </dgm:t>
    </dgm:pt>
    <dgm:pt modelId="{531CECE3-6568-48BD-A1F8-8567AAA1E2CF}">
      <dgm:prSet/>
      <dgm:spPr/>
      <dgm:t>
        <a:bodyPr/>
        <a:lstStyle/>
        <a:p>
          <a:r>
            <a:rPr lang="en-US" u="sng" dirty="0"/>
            <a:t>Further</a:t>
          </a:r>
          <a:r>
            <a:rPr lang="en-US" dirty="0"/>
            <a:t> comparison of using SD of change and test-retest reliability  versus SD between subjects and internal consistency reliability is needed.   </a:t>
          </a:r>
        </a:p>
      </dgm:t>
    </dgm:pt>
    <dgm:pt modelId="{7DD8CE44-CE56-4D58-A1BD-89E63CCE64CA}" type="parTrans" cxnId="{879E73FE-4F50-4A62-9E8E-31369613CE59}">
      <dgm:prSet/>
      <dgm:spPr/>
      <dgm:t>
        <a:bodyPr/>
        <a:lstStyle/>
        <a:p>
          <a:endParaRPr lang="en-US"/>
        </a:p>
      </dgm:t>
    </dgm:pt>
    <dgm:pt modelId="{44CC8635-7ED4-4E11-A554-EA3BEC54DB61}" type="sibTrans" cxnId="{879E73FE-4F50-4A62-9E8E-31369613CE59}">
      <dgm:prSet/>
      <dgm:spPr/>
      <dgm:t>
        <a:bodyPr/>
        <a:lstStyle/>
        <a:p>
          <a:endParaRPr lang="en-US"/>
        </a:p>
      </dgm:t>
    </dgm:pt>
    <dgm:pt modelId="{06DB2FDC-C819-474A-A0BF-2981B2AC9768}">
      <dgm:prSet/>
      <dgm:spPr/>
      <dgm:t>
        <a:bodyPr/>
        <a:lstStyle/>
        <a:p>
          <a:r>
            <a:rPr lang="en-US"/>
            <a:t>Use</a:t>
          </a:r>
        </a:p>
      </dgm:t>
    </dgm:pt>
    <dgm:pt modelId="{8CCAD09D-AB3A-4C46-A5EE-374EE7F9BD9C}" type="parTrans" cxnId="{CE822CBD-544B-4005-8179-0E358D0F449A}">
      <dgm:prSet/>
      <dgm:spPr/>
      <dgm:t>
        <a:bodyPr/>
        <a:lstStyle/>
        <a:p>
          <a:endParaRPr lang="en-US"/>
        </a:p>
      </dgm:t>
    </dgm:pt>
    <dgm:pt modelId="{2CFB21C8-27AA-412F-87F8-C83BCBF3473B}" type="sibTrans" cxnId="{CE822CBD-544B-4005-8179-0E358D0F449A}">
      <dgm:prSet/>
      <dgm:spPr/>
      <dgm:t>
        <a:bodyPr/>
        <a:lstStyle/>
        <a:p>
          <a:endParaRPr lang="en-US"/>
        </a:p>
      </dgm:t>
    </dgm:pt>
    <dgm:pt modelId="{6B1CB7CC-F699-4BA1-898B-FC477FD2607D}">
      <dgm:prSet/>
      <dgm:spPr/>
      <dgm:t>
        <a:bodyPr/>
        <a:lstStyle/>
        <a:p>
          <a:r>
            <a:rPr lang="en-US" u="sng" dirty="0"/>
            <a:t>Use</a:t>
          </a:r>
          <a:r>
            <a:rPr lang="en-US" dirty="0"/>
            <a:t> item response theory for more accurate standard error estimates.</a:t>
          </a:r>
        </a:p>
      </dgm:t>
    </dgm:pt>
    <dgm:pt modelId="{60757E8B-4FEA-455C-8475-74A845D4975E}" type="parTrans" cxnId="{58D7B6AE-8A6F-4E98-8CC2-748A844271D7}">
      <dgm:prSet/>
      <dgm:spPr/>
      <dgm:t>
        <a:bodyPr/>
        <a:lstStyle/>
        <a:p>
          <a:endParaRPr lang="en-US"/>
        </a:p>
      </dgm:t>
    </dgm:pt>
    <dgm:pt modelId="{33B31E4C-4F34-4B4C-9FFF-6F2BD8C2BC98}" type="sibTrans" cxnId="{58D7B6AE-8A6F-4E98-8CC2-748A844271D7}">
      <dgm:prSet/>
      <dgm:spPr/>
      <dgm:t>
        <a:bodyPr/>
        <a:lstStyle/>
        <a:p>
          <a:endParaRPr lang="en-US"/>
        </a:p>
      </dgm:t>
    </dgm:pt>
    <dgm:pt modelId="{96635656-5995-4152-883C-D0B69DAD81D4}">
      <dgm:prSet/>
      <dgm:spPr/>
      <dgm:t>
        <a:bodyPr/>
        <a:lstStyle/>
        <a:p>
          <a:r>
            <a:rPr lang="en-US"/>
            <a:t>Consider</a:t>
          </a:r>
        </a:p>
      </dgm:t>
    </dgm:pt>
    <dgm:pt modelId="{8DE30E0A-CAFF-4947-AEB0-5532E4377DDB}" type="parTrans" cxnId="{7B6D88AB-1AC6-4332-8789-CD38B5678C4D}">
      <dgm:prSet/>
      <dgm:spPr/>
      <dgm:t>
        <a:bodyPr/>
        <a:lstStyle/>
        <a:p>
          <a:endParaRPr lang="en-US"/>
        </a:p>
      </dgm:t>
    </dgm:pt>
    <dgm:pt modelId="{3E369E09-5920-47A0-988C-DC798ED0149C}" type="sibTrans" cxnId="{7B6D88AB-1AC6-4332-8789-CD38B5678C4D}">
      <dgm:prSet/>
      <dgm:spPr/>
      <dgm:t>
        <a:bodyPr/>
        <a:lstStyle/>
        <a:p>
          <a:endParaRPr lang="en-US"/>
        </a:p>
      </dgm:t>
    </dgm:pt>
    <dgm:pt modelId="{7129E01C-64E4-41B3-A06D-B6F367E02A3C}">
      <dgm:prSet/>
      <dgm:spPr/>
      <dgm:t>
        <a:bodyPr/>
        <a:lstStyle/>
        <a:p>
          <a:r>
            <a:rPr lang="en-US" u="sng" dirty="0"/>
            <a:t>Consider</a:t>
          </a:r>
          <a:r>
            <a:rPr lang="en-US" dirty="0"/>
            <a:t> classifying change using less stringent cutoffs than p &lt; 0.05</a:t>
          </a:r>
        </a:p>
      </dgm:t>
    </dgm:pt>
    <dgm:pt modelId="{7C98591A-FD65-4E5D-9D82-09B9B6FE02BA}" type="parTrans" cxnId="{F27668B8-68DF-4359-8E6E-B54DA13C8E73}">
      <dgm:prSet/>
      <dgm:spPr/>
      <dgm:t>
        <a:bodyPr/>
        <a:lstStyle/>
        <a:p>
          <a:endParaRPr lang="en-US"/>
        </a:p>
      </dgm:t>
    </dgm:pt>
    <dgm:pt modelId="{458FEBBE-1881-4E73-BA81-D292077437A9}" type="sibTrans" cxnId="{F27668B8-68DF-4359-8E6E-B54DA13C8E73}">
      <dgm:prSet/>
      <dgm:spPr/>
      <dgm:t>
        <a:bodyPr/>
        <a:lstStyle/>
        <a:p>
          <a:endParaRPr lang="en-US"/>
        </a:p>
      </dgm:t>
    </dgm:pt>
    <dgm:pt modelId="{AEF38D9C-0C75-4630-918B-3EAE085AA82B}">
      <dgm:prSet/>
      <dgm:spPr/>
      <dgm:t>
        <a:bodyPr/>
        <a:lstStyle/>
        <a:p>
          <a:r>
            <a:rPr lang="en-US"/>
            <a:t>Report</a:t>
          </a:r>
        </a:p>
      </dgm:t>
    </dgm:pt>
    <dgm:pt modelId="{383A3E19-D301-490C-AF03-493A357EE835}" type="parTrans" cxnId="{D37DD6A3-D9C3-4D4D-83BC-7A91C62FC245}">
      <dgm:prSet/>
      <dgm:spPr/>
      <dgm:t>
        <a:bodyPr/>
        <a:lstStyle/>
        <a:p>
          <a:endParaRPr lang="en-US"/>
        </a:p>
      </dgm:t>
    </dgm:pt>
    <dgm:pt modelId="{C2693A0D-7739-4D28-9D00-5CA06BECEB81}" type="sibTrans" cxnId="{D37DD6A3-D9C3-4D4D-83BC-7A91C62FC245}">
      <dgm:prSet/>
      <dgm:spPr/>
      <dgm:t>
        <a:bodyPr/>
        <a:lstStyle/>
        <a:p>
          <a:endParaRPr lang="en-US"/>
        </a:p>
      </dgm:t>
    </dgm:pt>
    <dgm:pt modelId="{881DF010-E8AE-4982-AACF-063AC4A06161}">
      <dgm:prSet/>
      <dgm:spPr/>
      <dgm:t>
        <a:bodyPr/>
        <a:lstStyle/>
        <a:p>
          <a:r>
            <a:rPr lang="en-US" u="sng" dirty="0"/>
            <a:t>Report</a:t>
          </a:r>
          <a:r>
            <a:rPr lang="en-US" dirty="0"/>
            <a:t> statistically significant AND meaningful individual change. </a:t>
          </a:r>
        </a:p>
      </dgm:t>
    </dgm:pt>
    <dgm:pt modelId="{3373D096-963F-4B06-B186-0B0DE893948A}" type="parTrans" cxnId="{CE4DE616-C90F-4C2D-890C-55F1616CC249}">
      <dgm:prSet/>
      <dgm:spPr/>
      <dgm:t>
        <a:bodyPr/>
        <a:lstStyle/>
        <a:p>
          <a:endParaRPr lang="en-US"/>
        </a:p>
      </dgm:t>
    </dgm:pt>
    <dgm:pt modelId="{CBC0EBDA-4566-4516-8C7E-8F1E99E94B9A}" type="sibTrans" cxnId="{CE4DE616-C90F-4C2D-890C-55F1616CC249}">
      <dgm:prSet/>
      <dgm:spPr/>
      <dgm:t>
        <a:bodyPr/>
        <a:lstStyle/>
        <a:p>
          <a:endParaRPr lang="en-US"/>
        </a:p>
      </dgm:t>
    </dgm:pt>
    <dgm:pt modelId="{E420C886-647E-4FCE-A9CA-C2E314E4D6F3}" type="pres">
      <dgm:prSet presAssocID="{9C5DBE72-364F-4591-88B5-A9A540530BA8}" presName="Name0" presStyleCnt="0">
        <dgm:presLayoutVars>
          <dgm:dir/>
          <dgm:animLvl val="lvl"/>
          <dgm:resizeHandles val="exact"/>
        </dgm:presLayoutVars>
      </dgm:prSet>
      <dgm:spPr/>
    </dgm:pt>
    <dgm:pt modelId="{ABB8CE13-3270-4B62-A78B-9B4D344BC7FC}" type="pres">
      <dgm:prSet presAssocID="{B74E644D-E51D-4190-8098-71CF78AA3030}" presName="composite" presStyleCnt="0"/>
      <dgm:spPr/>
    </dgm:pt>
    <dgm:pt modelId="{C3EDD50F-5D41-4BDB-899E-97F6D33A9B22}" type="pres">
      <dgm:prSet presAssocID="{B74E644D-E51D-4190-8098-71CF78AA3030}" presName="parTx" presStyleLbl="alignNode1" presStyleIdx="0" presStyleCnt="4">
        <dgm:presLayoutVars>
          <dgm:chMax val="0"/>
          <dgm:chPref val="0"/>
        </dgm:presLayoutVars>
      </dgm:prSet>
      <dgm:spPr/>
    </dgm:pt>
    <dgm:pt modelId="{864F7655-61FF-4DD9-98D3-84CA1939D521}" type="pres">
      <dgm:prSet presAssocID="{B74E644D-E51D-4190-8098-71CF78AA3030}" presName="desTx" presStyleLbl="alignAccFollowNode1" presStyleIdx="0" presStyleCnt="4" custScaleX="118086">
        <dgm:presLayoutVars/>
      </dgm:prSet>
      <dgm:spPr/>
    </dgm:pt>
    <dgm:pt modelId="{AA4F9039-ED88-4F8D-8379-9171E0BC159C}" type="pres">
      <dgm:prSet presAssocID="{3F92C6D6-3D52-45FC-830B-07D2D463B91F}" presName="space" presStyleCnt="0"/>
      <dgm:spPr/>
    </dgm:pt>
    <dgm:pt modelId="{A5DCB222-8F8A-4A6E-AFE7-A097252331F6}" type="pres">
      <dgm:prSet presAssocID="{06DB2FDC-C819-474A-A0BF-2981B2AC9768}" presName="composite" presStyleCnt="0"/>
      <dgm:spPr/>
    </dgm:pt>
    <dgm:pt modelId="{2DDB9B03-A098-445E-9F79-C00C5B2EFCAF}" type="pres">
      <dgm:prSet presAssocID="{06DB2FDC-C819-474A-A0BF-2981B2AC9768}" presName="parTx" presStyleLbl="alignNode1" presStyleIdx="1" presStyleCnt="4">
        <dgm:presLayoutVars>
          <dgm:chMax val="0"/>
          <dgm:chPref val="0"/>
        </dgm:presLayoutVars>
      </dgm:prSet>
      <dgm:spPr/>
    </dgm:pt>
    <dgm:pt modelId="{5F2B3037-3288-45A5-B60F-417295133E46}" type="pres">
      <dgm:prSet presAssocID="{06DB2FDC-C819-474A-A0BF-2981B2AC9768}" presName="desTx" presStyleLbl="alignAccFollowNode1" presStyleIdx="1" presStyleCnt="4" custLinFactNeighborX="1310" custLinFactNeighborY="5653">
        <dgm:presLayoutVars/>
      </dgm:prSet>
      <dgm:spPr/>
    </dgm:pt>
    <dgm:pt modelId="{DA1D6A97-B90A-4991-B0F6-42E5AF1FF220}" type="pres">
      <dgm:prSet presAssocID="{2CFB21C8-27AA-412F-87F8-C83BCBF3473B}" presName="space" presStyleCnt="0"/>
      <dgm:spPr/>
    </dgm:pt>
    <dgm:pt modelId="{7B8E4CBC-A9A4-496B-B2C6-C4943F4DF8D9}" type="pres">
      <dgm:prSet presAssocID="{96635656-5995-4152-883C-D0B69DAD81D4}" presName="composite" presStyleCnt="0"/>
      <dgm:spPr/>
    </dgm:pt>
    <dgm:pt modelId="{352136A0-9EBC-41D0-8FB8-21178F94E14B}" type="pres">
      <dgm:prSet presAssocID="{96635656-5995-4152-883C-D0B69DAD81D4}" presName="parTx" presStyleLbl="alignNode1" presStyleIdx="2" presStyleCnt="4">
        <dgm:presLayoutVars>
          <dgm:chMax val="0"/>
          <dgm:chPref val="0"/>
        </dgm:presLayoutVars>
      </dgm:prSet>
      <dgm:spPr/>
    </dgm:pt>
    <dgm:pt modelId="{09630D41-2743-43B0-9BFB-FAD8CB091FAA}" type="pres">
      <dgm:prSet presAssocID="{96635656-5995-4152-883C-D0B69DAD81D4}" presName="desTx" presStyleLbl="alignAccFollowNode1" presStyleIdx="2" presStyleCnt="4">
        <dgm:presLayoutVars/>
      </dgm:prSet>
      <dgm:spPr/>
    </dgm:pt>
    <dgm:pt modelId="{B927CFBC-F09C-4AC1-A943-7D10D071180F}" type="pres">
      <dgm:prSet presAssocID="{3E369E09-5920-47A0-988C-DC798ED0149C}" presName="space" presStyleCnt="0"/>
      <dgm:spPr/>
    </dgm:pt>
    <dgm:pt modelId="{DE3DB0A8-66AB-49B5-BDC7-49A7AFF086E2}" type="pres">
      <dgm:prSet presAssocID="{AEF38D9C-0C75-4630-918B-3EAE085AA82B}" presName="composite" presStyleCnt="0"/>
      <dgm:spPr/>
    </dgm:pt>
    <dgm:pt modelId="{D719FD86-D2CB-47F1-8786-E8B1670F176D}" type="pres">
      <dgm:prSet presAssocID="{AEF38D9C-0C75-4630-918B-3EAE085AA82B}" presName="parTx" presStyleLbl="alignNode1" presStyleIdx="3" presStyleCnt="4">
        <dgm:presLayoutVars>
          <dgm:chMax val="0"/>
          <dgm:chPref val="0"/>
        </dgm:presLayoutVars>
      </dgm:prSet>
      <dgm:spPr/>
    </dgm:pt>
    <dgm:pt modelId="{36D5C088-1282-4B6A-8F7B-8D71C5725545}" type="pres">
      <dgm:prSet presAssocID="{AEF38D9C-0C75-4630-918B-3EAE085AA82B}" presName="desTx" presStyleLbl="alignAccFollowNode1" presStyleIdx="3" presStyleCnt="4">
        <dgm:presLayoutVars/>
      </dgm:prSet>
      <dgm:spPr/>
    </dgm:pt>
  </dgm:ptLst>
  <dgm:cxnLst>
    <dgm:cxn modelId="{2D0E7C0A-BAD6-4256-877D-BC5733065EA4}" srcId="{9C5DBE72-364F-4591-88B5-A9A540530BA8}" destId="{B74E644D-E51D-4190-8098-71CF78AA3030}" srcOrd="0" destOrd="0" parTransId="{8C30DB92-932F-4925-9ECE-7392A7FBD670}" sibTransId="{3F92C6D6-3D52-45FC-830B-07D2D463B91F}"/>
    <dgm:cxn modelId="{CE4DE616-C90F-4C2D-890C-55F1616CC249}" srcId="{AEF38D9C-0C75-4630-918B-3EAE085AA82B}" destId="{881DF010-E8AE-4982-AACF-063AC4A06161}" srcOrd="0" destOrd="0" parTransId="{3373D096-963F-4B06-B186-0B0DE893948A}" sibTransId="{CBC0EBDA-4566-4516-8C7E-8F1E99E94B9A}"/>
    <dgm:cxn modelId="{A4B03E1A-E96F-4272-85EE-B325D8CE9CA2}" type="presOf" srcId="{AEF38D9C-0C75-4630-918B-3EAE085AA82B}" destId="{D719FD86-D2CB-47F1-8786-E8B1670F176D}" srcOrd="0" destOrd="0" presId="urn:microsoft.com/office/officeart/2016/7/layout/HorizontalActionList"/>
    <dgm:cxn modelId="{58507E58-3B72-49C2-953B-F1EC0097E98D}" type="presOf" srcId="{9C5DBE72-364F-4591-88B5-A9A540530BA8}" destId="{E420C886-647E-4FCE-A9CA-C2E314E4D6F3}" srcOrd="0" destOrd="0" presId="urn:microsoft.com/office/officeart/2016/7/layout/HorizontalActionList"/>
    <dgm:cxn modelId="{D613677A-8E93-4E03-96A8-653E010213B5}" type="presOf" srcId="{6B1CB7CC-F699-4BA1-898B-FC477FD2607D}" destId="{5F2B3037-3288-45A5-B60F-417295133E46}" srcOrd="0" destOrd="0" presId="urn:microsoft.com/office/officeart/2016/7/layout/HorizontalActionList"/>
    <dgm:cxn modelId="{D37DD6A3-D9C3-4D4D-83BC-7A91C62FC245}" srcId="{9C5DBE72-364F-4591-88B5-A9A540530BA8}" destId="{AEF38D9C-0C75-4630-918B-3EAE085AA82B}" srcOrd="3" destOrd="0" parTransId="{383A3E19-D301-490C-AF03-493A357EE835}" sibTransId="{C2693A0D-7739-4D28-9D00-5CA06BECEB81}"/>
    <dgm:cxn modelId="{7B6D88AB-1AC6-4332-8789-CD38B5678C4D}" srcId="{9C5DBE72-364F-4591-88B5-A9A540530BA8}" destId="{96635656-5995-4152-883C-D0B69DAD81D4}" srcOrd="2" destOrd="0" parTransId="{8DE30E0A-CAFF-4947-AEB0-5532E4377DDB}" sibTransId="{3E369E09-5920-47A0-988C-DC798ED0149C}"/>
    <dgm:cxn modelId="{58D7B6AE-8A6F-4E98-8CC2-748A844271D7}" srcId="{06DB2FDC-C819-474A-A0BF-2981B2AC9768}" destId="{6B1CB7CC-F699-4BA1-898B-FC477FD2607D}" srcOrd="0" destOrd="0" parTransId="{60757E8B-4FEA-455C-8475-74A845D4975E}" sibTransId="{33B31E4C-4F34-4B4C-9FFF-6F2BD8C2BC98}"/>
    <dgm:cxn modelId="{F27668B8-68DF-4359-8E6E-B54DA13C8E73}" srcId="{96635656-5995-4152-883C-D0B69DAD81D4}" destId="{7129E01C-64E4-41B3-A06D-B6F367E02A3C}" srcOrd="0" destOrd="0" parTransId="{7C98591A-FD65-4E5D-9D82-09B9B6FE02BA}" sibTransId="{458FEBBE-1881-4E73-BA81-D292077437A9}"/>
    <dgm:cxn modelId="{656EE4BB-27C1-448D-8919-D57C8E4C903D}" type="presOf" srcId="{7129E01C-64E4-41B3-A06D-B6F367E02A3C}" destId="{09630D41-2743-43B0-9BFB-FAD8CB091FAA}" srcOrd="0" destOrd="0" presId="urn:microsoft.com/office/officeart/2016/7/layout/HorizontalActionList"/>
    <dgm:cxn modelId="{CE822CBD-544B-4005-8179-0E358D0F449A}" srcId="{9C5DBE72-364F-4591-88B5-A9A540530BA8}" destId="{06DB2FDC-C819-474A-A0BF-2981B2AC9768}" srcOrd="1" destOrd="0" parTransId="{8CCAD09D-AB3A-4C46-A5EE-374EE7F9BD9C}" sibTransId="{2CFB21C8-27AA-412F-87F8-C83BCBF3473B}"/>
    <dgm:cxn modelId="{CF25A7BD-6634-4085-B68F-F2939D3F0F7F}" type="presOf" srcId="{06DB2FDC-C819-474A-A0BF-2981B2AC9768}" destId="{2DDB9B03-A098-445E-9F79-C00C5B2EFCAF}" srcOrd="0" destOrd="0" presId="urn:microsoft.com/office/officeart/2016/7/layout/HorizontalActionList"/>
    <dgm:cxn modelId="{4B11ADBF-B274-49D4-B347-447AF9EB5936}" type="presOf" srcId="{881DF010-E8AE-4982-AACF-063AC4A06161}" destId="{36D5C088-1282-4B6A-8F7B-8D71C5725545}" srcOrd="0" destOrd="0" presId="urn:microsoft.com/office/officeart/2016/7/layout/HorizontalActionList"/>
    <dgm:cxn modelId="{4D1E92D1-DE43-45E6-B846-DC9524B0E3C8}" type="presOf" srcId="{B74E644D-E51D-4190-8098-71CF78AA3030}" destId="{C3EDD50F-5D41-4BDB-899E-97F6D33A9B22}" srcOrd="0" destOrd="0" presId="urn:microsoft.com/office/officeart/2016/7/layout/HorizontalActionList"/>
    <dgm:cxn modelId="{8B26A4E8-DC90-4F1A-8DF4-46A0C7C3E7CC}" type="presOf" srcId="{96635656-5995-4152-883C-D0B69DAD81D4}" destId="{352136A0-9EBC-41D0-8FB8-21178F94E14B}" srcOrd="0" destOrd="0" presId="urn:microsoft.com/office/officeart/2016/7/layout/HorizontalActionList"/>
    <dgm:cxn modelId="{593693F0-7EE8-4500-9654-1C5E25FB029C}" type="presOf" srcId="{531CECE3-6568-48BD-A1F8-8567AAA1E2CF}" destId="{864F7655-61FF-4DD9-98D3-84CA1939D521}" srcOrd="0" destOrd="0" presId="urn:microsoft.com/office/officeart/2016/7/layout/HorizontalActionList"/>
    <dgm:cxn modelId="{879E73FE-4F50-4A62-9E8E-31369613CE59}" srcId="{B74E644D-E51D-4190-8098-71CF78AA3030}" destId="{531CECE3-6568-48BD-A1F8-8567AAA1E2CF}" srcOrd="0" destOrd="0" parTransId="{7DD8CE44-CE56-4D58-A1BD-89E63CCE64CA}" sibTransId="{44CC8635-7ED4-4E11-A554-EA3BEC54DB61}"/>
    <dgm:cxn modelId="{0E39A846-9607-4EE6-86BE-7D3D955D55DD}" type="presParOf" srcId="{E420C886-647E-4FCE-A9CA-C2E314E4D6F3}" destId="{ABB8CE13-3270-4B62-A78B-9B4D344BC7FC}" srcOrd="0" destOrd="0" presId="urn:microsoft.com/office/officeart/2016/7/layout/HorizontalActionList"/>
    <dgm:cxn modelId="{DDF156C2-40E8-4D51-937B-D0B71F30C31B}" type="presParOf" srcId="{ABB8CE13-3270-4B62-A78B-9B4D344BC7FC}" destId="{C3EDD50F-5D41-4BDB-899E-97F6D33A9B22}" srcOrd="0" destOrd="0" presId="urn:microsoft.com/office/officeart/2016/7/layout/HorizontalActionList"/>
    <dgm:cxn modelId="{31628B35-7FB2-48B6-AB94-E05957AF091A}" type="presParOf" srcId="{ABB8CE13-3270-4B62-A78B-9B4D344BC7FC}" destId="{864F7655-61FF-4DD9-98D3-84CA1939D521}" srcOrd="1" destOrd="0" presId="urn:microsoft.com/office/officeart/2016/7/layout/HorizontalActionList"/>
    <dgm:cxn modelId="{88C3DE45-B877-4817-97DA-A8DD59CC3A5E}" type="presParOf" srcId="{E420C886-647E-4FCE-A9CA-C2E314E4D6F3}" destId="{AA4F9039-ED88-4F8D-8379-9171E0BC159C}" srcOrd="1" destOrd="0" presId="urn:microsoft.com/office/officeart/2016/7/layout/HorizontalActionList"/>
    <dgm:cxn modelId="{494F2603-8167-4779-9810-6EBB2797F93F}" type="presParOf" srcId="{E420C886-647E-4FCE-A9CA-C2E314E4D6F3}" destId="{A5DCB222-8F8A-4A6E-AFE7-A097252331F6}" srcOrd="2" destOrd="0" presId="urn:microsoft.com/office/officeart/2016/7/layout/HorizontalActionList"/>
    <dgm:cxn modelId="{AD68FED9-FA3C-4AD1-986D-A6CD239F9D82}" type="presParOf" srcId="{A5DCB222-8F8A-4A6E-AFE7-A097252331F6}" destId="{2DDB9B03-A098-445E-9F79-C00C5B2EFCAF}" srcOrd="0" destOrd="0" presId="urn:microsoft.com/office/officeart/2016/7/layout/HorizontalActionList"/>
    <dgm:cxn modelId="{72E1582E-B54A-4E1D-8E07-AFA2F86D6227}" type="presParOf" srcId="{A5DCB222-8F8A-4A6E-AFE7-A097252331F6}" destId="{5F2B3037-3288-45A5-B60F-417295133E46}" srcOrd="1" destOrd="0" presId="urn:microsoft.com/office/officeart/2016/7/layout/HorizontalActionList"/>
    <dgm:cxn modelId="{C179EBD4-48EF-47CD-8537-2804AB81EDD3}" type="presParOf" srcId="{E420C886-647E-4FCE-A9CA-C2E314E4D6F3}" destId="{DA1D6A97-B90A-4991-B0F6-42E5AF1FF220}" srcOrd="3" destOrd="0" presId="urn:microsoft.com/office/officeart/2016/7/layout/HorizontalActionList"/>
    <dgm:cxn modelId="{4AAA0809-F509-4115-AFE1-7AADC3B48352}" type="presParOf" srcId="{E420C886-647E-4FCE-A9CA-C2E314E4D6F3}" destId="{7B8E4CBC-A9A4-496B-B2C6-C4943F4DF8D9}" srcOrd="4" destOrd="0" presId="urn:microsoft.com/office/officeart/2016/7/layout/HorizontalActionList"/>
    <dgm:cxn modelId="{903D5800-8BFC-4253-AED2-590D7DC4E3CF}" type="presParOf" srcId="{7B8E4CBC-A9A4-496B-B2C6-C4943F4DF8D9}" destId="{352136A0-9EBC-41D0-8FB8-21178F94E14B}" srcOrd="0" destOrd="0" presId="urn:microsoft.com/office/officeart/2016/7/layout/HorizontalActionList"/>
    <dgm:cxn modelId="{EFF31DC6-9CAE-4141-8BFA-CAD6C01FF3CF}" type="presParOf" srcId="{7B8E4CBC-A9A4-496B-B2C6-C4943F4DF8D9}" destId="{09630D41-2743-43B0-9BFB-FAD8CB091FAA}" srcOrd="1" destOrd="0" presId="urn:microsoft.com/office/officeart/2016/7/layout/HorizontalActionList"/>
    <dgm:cxn modelId="{64E9BF68-6705-44D7-A1C5-695238054CFA}" type="presParOf" srcId="{E420C886-647E-4FCE-A9CA-C2E314E4D6F3}" destId="{B927CFBC-F09C-4AC1-A943-7D10D071180F}" srcOrd="5" destOrd="0" presId="urn:microsoft.com/office/officeart/2016/7/layout/HorizontalActionList"/>
    <dgm:cxn modelId="{99D6F244-1E4F-48CB-BA75-8DD41E3F068C}" type="presParOf" srcId="{E420C886-647E-4FCE-A9CA-C2E314E4D6F3}" destId="{DE3DB0A8-66AB-49B5-BDC7-49A7AFF086E2}" srcOrd="6" destOrd="0" presId="urn:microsoft.com/office/officeart/2016/7/layout/HorizontalActionList"/>
    <dgm:cxn modelId="{BF987D90-D7BE-4A45-BB5E-E5E4D54EB92E}" type="presParOf" srcId="{DE3DB0A8-66AB-49B5-BDC7-49A7AFF086E2}" destId="{D719FD86-D2CB-47F1-8786-E8B1670F176D}" srcOrd="0" destOrd="0" presId="urn:microsoft.com/office/officeart/2016/7/layout/HorizontalActionList"/>
    <dgm:cxn modelId="{75CA54CA-A8E4-4F4C-A041-721AC34F4EC9}" type="presParOf" srcId="{DE3DB0A8-66AB-49B5-BDC7-49A7AFF086E2}" destId="{36D5C088-1282-4B6A-8F7B-8D71C5725545}"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DD50F-5D41-4BDB-899E-97F6D33A9B22}">
      <dsp:nvSpPr>
        <dsp:cNvPr id="0" name=""/>
        <dsp:cNvSpPr/>
      </dsp:nvSpPr>
      <dsp:spPr>
        <a:xfrm>
          <a:off x="186786" y="854507"/>
          <a:ext cx="1978335" cy="5935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333" tIns="156333" rIns="156333" bIns="156333" numCol="1" spcCol="1270" anchor="ctr" anchorCtr="0">
          <a:noAutofit/>
        </a:bodyPr>
        <a:lstStyle/>
        <a:p>
          <a:pPr marL="0" lvl="0" indent="0" algn="ctr" defTabSz="889000">
            <a:lnSpc>
              <a:spcPct val="90000"/>
            </a:lnSpc>
            <a:spcBef>
              <a:spcPct val="0"/>
            </a:spcBef>
            <a:spcAft>
              <a:spcPct val="35000"/>
            </a:spcAft>
            <a:buNone/>
          </a:pPr>
          <a:r>
            <a:rPr lang="en-US" sz="2000" kern="1200" dirty="0"/>
            <a:t>Further</a:t>
          </a:r>
        </a:p>
      </dsp:txBody>
      <dsp:txXfrm>
        <a:off x="186786" y="854507"/>
        <a:ext cx="1978335" cy="593500"/>
      </dsp:txXfrm>
    </dsp:sp>
    <dsp:sp modelId="{864F7655-61FF-4DD9-98D3-84CA1939D521}">
      <dsp:nvSpPr>
        <dsp:cNvPr id="0" name=""/>
        <dsp:cNvSpPr/>
      </dsp:nvSpPr>
      <dsp:spPr>
        <a:xfrm>
          <a:off x="7885" y="1416487"/>
          <a:ext cx="2336137" cy="20803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5416" tIns="195416" rIns="195416" bIns="195416" numCol="1" spcCol="1270" anchor="t" anchorCtr="0">
          <a:noAutofit/>
        </a:bodyPr>
        <a:lstStyle/>
        <a:p>
          <a:pPr marL="0" lvl="0" indent="0" algn="l" defTabSz="666750">
            <a:lnSpc>
              <a:spcPct val="90000"/>
            </a:lnSpc>
            <a:spcBef>
              <a:spcPct val="0"/>
            </a:spcBef>
            <a:spcAft>
              <a:spcPct val="35000"/>
            </a:spcAft>
            <a:buNone/>
          </a:pPr>
          <a:r>
            <a:rPr lang="en-US" sz="1500" u="sng" kern="1200" dirty="0"/>
            <a:t>Further</a:t>
          </a:r>
          <a:r>
            <a:rPr lang="en-US" sz="1500" kern="1200" dirty="0"/>
            <a:t> comparison of using SD of change and test-retest reliability  versus SD between subjects and internal consistency reliability is needed.   </a:t>
          </a:r>
        </a:p>
      </dsp:txBody>
      <dsp:txXfrm>
        <a:off x="7885" y="1416487"/>
        <a:ext cx="2336137" cy="2080342"/>
      </dsp:txXfrm>
    </dsp:sp>
    <dsp:sp modelId="{2DDB9B03-A098-445E-9F79-C00C5B2EFCAF}">
      <dsp:nvSpPr>
        <dsp:cNvPr id="0" name=""/>
        <dsp:cNvSpPr/>
      </dsp:nvSpPr>
      <dsp:spPr>
        <a:xfrm>
          <a:off x="2451917" y="870267"/>
          <a:ext cx="1978335" cy="5935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333" tIns="156333" rIns="156333" bIns="156333" numCol="1" spcCol="1270" anchor="ctr" anchorCtr="0">
          <a:noAutofit/>
        </a:bodyPr>
        <a:lstStyle/>
        <a:p>
          <a:pPr marL="0" lvl="0" indent="0" algn="ctr" defTabSz="889000">
            <a:lnSpc>
              <a:spcPct val="90000"/>
            </a:lnSpc>
            <a:spcBef>
              <a:spcPct val="0"/>
            </a:spcBef>
            <a:spcAft>
              <a:spcPct val="35000"/>
            </a:spcAft>
            <a:buNone/>
          </a:pPr>
          <a:r>
            <a:rPr lang="en-US" sz="2000" kern="1200"/>
            <a:t>Use</a:t>
          </a:r>
        </a:p>
      </dsp:txBody>
      <dsp:txXfrm>
        <a:off x="2451917" y="870267"/>
        <a:ext cx="1978335" cy="593500"/>
      </dsp:txXfrm>
    </dsp:sp>
    <dsp:sp modelId="{5F2B3037-3288-45A5-B60F-417295133E46}">
      <dsp:nvSpPr>
        <dsp:cNvPr id="0" name=""/>
        <dsp:cNvSpPr/>
      </dsp:nvSpPr>
      <dsp:spPr>
        <a:xfrm>
          <a:off x="2477833" y="1577806"/>
          <a:ext cx="1978335" cy="20173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5416" tIns="195416" rIns="195416" bIns="195416" numCol="1" spcCol="1270" anchor="t" anchorCtr="0">
          <a:noAutofit/>
        </a:bodyPr>
        <a:lstStyle/>
        <a:p>
          <a:pPr marL="0" lvl="0" indent="0" algn="l" defTabSz="666750">
            <a:lnSpc>
              <a:spcPct val="90000"/>
            </a:lnSpc>
            <a:spcBef>
              <a:spcPct val="0"/>
            </a:spcBef>
            <a:spcAft>
              <a:spcPct val="35000"/>
            </a:spcAft>
            <a:buNone/>
          </a:pPr>
          <a:r>
            <a:rPr lang="en-US" sz="1500" u="sng" kern="1200" dirty="0"/>
            <a:t>Use</a:t>
          </a:r>
          <a:r>
            <a:rPr lang="en-US" sz="1500" kern="1200" dirty="0"/>
            <a:t> item response theory for more accurate standard error estimates.</a:t>
          </a:r>
        </a:p>
      </dsp:txBody>
      <dsp:txXfrm>
        <a:off x="2477833" y="1577806"/>
        <a:ext cx="1978335" cy="2017302"/>
      </dsp:txXfrm>
    </dsp:sp>
    <dsp:sp modelId="{352136A0-9EBC-41D0-8FB8-21178F94E14B}">
      <dsp:nvSpPr>
        <dsp:cNvPr id="0" name=""/>
        <dsp:cNvSpPr/>
      </dsp:nvSpPr>
      <dsp:spPr>
        <a:xfrm>
          <a:off x="4538148" y="870267"/>
          <a:ext cx="1978335" cy="5935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333" tIns="156333" rIns="156333" bIns="156333" numCol="1" spcCol="1270" anchor="ctr" anchorCtr="0">
          <a:noAutofit/>
        </a:bodyPr>
        <a:lstStyle/>
        <a:p>
          <a:pPr marL="0" lvl="0" indent="0" algn="ctr" defTabSz="889000">
            <a:lnSpc>
              <a:spcPct val="90000"/>
            </a:lnSpc>
            <a:spcBef>
              <a:spcPct val="0"/>
            </a:spcBef>
            <a:spcAft>
              <a:spcPct val="35000"/>
            </a:spcAft>
            <a:buNone/>
          </a:pPr>
          <a:r>
            <a:rPr lang="en-US" sz="2000" kern="1200"/>
            <a:t>Consider</a:t>
          </a:r>
        </a:p>
      </dsp:txBody>
      <dsp:txXfrm>
        <a:off x="4538148" y="870267"/>
        <a:ext cx="1978335" cy="593500"/>
      </dsp:txXfrm>
    </dsp:sp>
    <dsp:sp modelId="{09630D41-2743-43B0-9BFB-FAD8CB091FAA}">
      <dsp:nvSpPr>
        <dsp:cNvPr id="0" name=""/>
        <dsp:cNvSpPr/>
      </dsp:nvSpPr>
      <dsp:spPr>
        <a:xfrm>
          <a:off x="4538148" y="1463768"/>
          <a:ext cx="1978335" cy="20173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5416" tIns="195416" rIns="195416" bIns="195416" numCol="1" spcCol="1270" anchor="t" anchorCtr="0">
          <a:noAutofit/>
        </a:bodyPr>
        <a:lstStyle/>
        <a:p>
          <a:pPr marL="0" lvl="0" indent="0" algn="l" defTabSz="666750">
            <a:lnSpc>
              <a:spcPct val="90000"/>
            </a:lnSpc>
            <a:spcBef>
              <a:spcPct val="0"/>
            </a:spcBef>
            <a:spcAft>
              <a:spcPct val="35000"/>
            </a:spcAft>
            <a:buNone/>
          </a:pPr>
          <a:r>
            <a:rPr lang="en-US" sz="1500" u="sng" kern="1200" dirty="0"/>
            <a:t>Consider</a:t>
          </a:r>
          <a:r>
            <a:rPr lang="en-US" sz="1500" kern="1200" dirty="0"/>
            <a:t> classifying change using less stringent cutoffs than p &lt; 0.05</a:t>
          </a:r>
        </a:p>
      </dsp:txBody>
      <dsp:txXfrm>
        <a:off x="4538148" y="1463768"/>
        <a:ext cx="1978335" cy="2017302"/>
      </dsp:txXfrm>
    </dsp:sp>
    <dsp:sp modelId="{D719FD86-D2CB-47F1-8786-E8B1670F176D}">
      <dsp:nvSpPr>
        <dsp:cNvPr id="0" name=""/>
        <dsp:cNvSpPr/>
      </dsp:nvSpPr>
      <dsp:spPr>
        <a:xfrm>
          <a:off x="6624378" y="870267"/>
          <a:ext cx="1978335" cy="5935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333" tIns="156333" rIns="156333" bIns="156333" numCol="1" spcCol="1270" anchor="ctr" anchorCtr="0">
          <a:noAutofit/>
        </a:bodyPr>
        <a:lstStyle/>
        <a:p>
          <a:pPr marL="0" lvl="0" indent="0" algn="ctr" defTabSz="889000">
            <a:lnSpc>
              <a:spcPct val="90000"/>
            </a:lnSpc>
            <a:spcBef>
              <a:spcPct val="0"/>
            </a:spcBef>
            <a:spcAft>
              <a:spcPct val="35000"/>
            </a:spcAft>
            <a:buNone/>
          </a:pPr>
          <a:r>
            <a:rPr lang="en-US" sz="2000" kern="1200"/>
            <a:t>Report</a:t>
          </a:r>
        </a:p>
      </dsp:txBody>
      <dsp:txXfrm>
        <a:off x="6624378" y="870267"/>
        <a:ext cx="1978335" cy="593500"/>
      </dsp:txXfrm>
    </dsp:sp>
    <dsp:sp modelId="{36D5C088-1282-4B6A-8F7B-8D71C5725545}">
      <dsp:nvSpPr>
        <dsp:cNvPr id="0" name=""/>
        <dsp:cNvSpPr/>
      </dsp:nvSpPr>
      <dsp:spPr>
        <a:xfrm>
          <a:off x="6624378" y="1463768"/>
          <a:ext cx="1978335" cy="20173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5416" tIns="195416" rIns="195416" bIns="195416" numCol="1" spcCol="1270" anchor="t" anchorCtr="0">
          <a:noAutofit/>
        </a:bodyPr>
        <a:lstStyle/>
        <a:p>
          <a:pPr marL="0" lvl="0" indent="0" algn="l" defTabSz="666750">
            <a:lnSpc>
              <a:spcPct val="90000"/>
            </a:lnSpc>
            <a:spcBef>
              <a:spcPct val="0"/>
            </a:spcBef>
            <a:spcAft>
              <a:spcPct val="35000"/>
            </a:spcAft>
            <a:buNone/>
          </a:pPr>
          <a:r>
            <a:rPr lang="en-US" sz="1500" u="sng" kern="1200" dirty="0"/>
            <a:t>Report</a:t>
          </a:r>
          <a:r>
            <a:rPr lang="en-US" sz="1500" kern="1200" dirty="0"/>
            <a:t> statistically significant AND meaningful individual change. </a:t>
          </a:r>
        </a:p>
      </dsp:txBody>
      <dsp:txXfrm>
        <a:off x="6624378" y="1463768"/>
        <a:ext cx="1978335" cy="2017302"/>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9026AB24-1C98-430F-951C-3B9399E6FF26}"/>
              </a:ext>
            </a:extLst>
          </p:cNvPr>
          <p:cNvSpPr>
            <a:spLocks noGrp="1" noChangeArrowheads="1"/>
          </p:cNvSpPr>
          <p:nvPr>
            <p:ph type="hdr" sz="quarter"/>
          </p:nvPr>
        </p:nvSpPr>
        <p:spPr bwMode="auto">
          <a:xfrm>
            <a:off x="0" y="2"/>
            <a:ext cx="3078058" cy="469583"/>
          </a:xfrm>
          <a:prstGeom prst="rect">
            <a:avLst/>
          </a:prstGeom>
          <a:noFill/>
          <a:ln w="9525">
            <a:noFill/>
            <a:miter lim="800000"/>
            <a:headEnd/>
            <a:tailEnd/>
          </a:ln>
          <a:effectLst/>
        </p:spPr>
        <p:txBody>
          <a:bodyPr vert="horz" wrap="square" lIns="94193" tIns="47096" rIns="94193" bIns="47096"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92163" name="Rectangle 3">
            <a:extLst>
              <a:ext uri="{FF2B5EF4-FFF2-40B4-BE49-F238E27FC236}">
                <a16:creationId xmlns:a16="http://schemas.microsoft.com/office/drawing/2014/main" id="{EDC2C722-6CD1-4B93-9AA7-FC2CF7F3F0E2}"/>
              </a:ext>
            </a:extLst>
          </p:cNvPr>
          <p:cNvSpPr>
            <a:spLocks noGrp="1" noChangeArrowheads="1"/>
          </p:cNvSpPr>
          <p:nvPr>
            <p:ph type="dt" sz="quarter" idx="1"/>
          </p:nvPr>
        </p:nvSpPr>
        <p:spPr bwMode="auto">
          <a:xfrm>
            <a:off x="4024417" y="2"/>
            <a:ext cx="3078058" cy="469583"/>
          </a:xfrm>
          <a:prstGeom prst="rect">
            <a:avLst/>
          </a:prstGeom>
          <a:noFill/>
          <a:ln w="9525">
            <a:noFill/>
            <a:miter lim="800000"/>
            <a:headEnd/>
            <a:tailEnd/>
          </a:ln>
          <a:effectLst/>
        </p:spPr>
        <p:txBody>
          <a:bodyPr vert="horz" wrap="square" lIns="94193" tIns="47096" rIns="94193" bIns="47096"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92164" name="Rectangle 4">
            <a:extLst>
              <a:ext uri="{FF2B5EF4-FFF2-40B4-BE49-F238E27FC236}">
                <a16:creationId xmlns:a16="http://schemas.microsoft.com/office/drawing/2014/main" id="{99CA342F-FE70-4481-96B7-ACB330FC3BF7}"/>
              </a:ext>
            </a:extLst>
          </p:cNvPr>
          <p:cNvSpPr>
            <a:spLocks noGrp="1" noChangeArrowheads="1"/>
          </p:cNvSpPr>
          <p:nvPr>
            <p:ph type="ftr" sz="quarter" idx="2"/>
          </p:nvPr>
        </p:nvSpPr>
        <p:spPr bwMode="auto">
          <a:xfrm>
            <a:off x="0" y="8918893"/>
            <a:ext cx="3078058" cy="469582"/>
          </a:xfrm>
          <a:prstGeom prst="rect">
            <a:avLst/>
          </a:prstGeom>
          <a:noFill/>
          <a:ln w="9525">
            <a:noFill/>
            <a:miter lim="800000"/>
            <a:headEnd/>
            <a:tailEnd/>
          </a:ln>
          <a:effectLst/>
        </p:spPr>
        <p:txBody>
          <a:bodyPr vert="horz" wrap="square" lIns="94193" tIns="47096" rIns="94193" bIns="47096"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92165" name="Rectangle 5">
            <a:extLst>
              <a:ext uri="{FF2B5EF4-FFF2-40B4-BE49-F238E27FC236}">
                <a16:creationId xmlns:a16="http://schemas.microsoft.com/office/drawing/2014/main" id="{638FDFB6-C405-46CF-B11C-09622A347E95}"/>
              </a:ext>
            </a:extLst>
          </p:cNvPr>
          <p:cNvSpPr>
            <a:spLocks noGrp="1" noChangeArrowheads="1"/>
          </p:cNvSpPr>
          <p:nvPr>
            <p:ph type="sldNum" sz="quarter" idx="3"/>
          </p:nvPr>
        </p:nvSpPr>
        <p:spPr bwMode="auto">
          <a:xfrm>
            <a:off x="4024417" y="8918893"/>
            <a:ext cx="3078058" cy="469582"/>
          </a:xfrm>
          <a:prstGeom prst="rect">
            <a:avLst/>
          </a:prstGeom>
          <a:noFill/>
          <a:ln w="9525">
            <a:noFill/>
            <a:miter lim="800000"/>
            <a:headEnd/>
            <a:tailEnd/>
          </a:ln>
          <a:effectLst/>
        </p:spPr>
        <p:txBody>
          <a:bodyPr vert="horz" wrap="square" lIns="94193" tIns="47096" rIns="94193" bIns="47096" numCol="1" anchor="b" anchorCtr="0" compatLnSpc="1">
            <a:prstTxWarp prst="textNoShape">
              <a:avLst/>
            </a:prstTxWarp>
          </a:bodyPr>
          <a:lstStyle>
            <a:lvl1pPr algn="r">
              <a:defRPr sz="1200" smtClean="0"/>
            </a:lvl1pPr>
          </a:lstStyle>
          <a:p>
            <a:pPr>
              <a:defRPr/>
            </a:pPr>
            <a:fld id="{441AF2F1-3ADF-4D1B-A861-A1DB63CA044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30.762"/>
    </inkml:context>
    <inkml:brush xml:id="br0">
      <inkml:brushProperty name="width" value="0.05" units="cm"/>
      <inkml:brushProperty name="height" value="0.05" units="cm"/>
      <inkml:brushProperty name="ignorePressure" value="1"/>
    </inkml:brush>
  </inkml:definitions>
  <inkml:trace contextRef="#ctx0" brushRef="#br0">1096 0,'-12'7,"1"1,0 0,0 0,1 1,1 0,-1 1,1 0,1 1,0 0,0 0,1 0,1 1,0 0,1 0,-7 23,8-19,2 1,0-1,1 27,1-31,0 0,0-1,-1 1,-1 0,0-1,0 1,-1-1,-9 21,-17 32,24-49,-1-1,-1 0,0 0,-1 0,0-1,-1 0,-17 18,0-5,0 1,-28 40,45-55,1 1,0 0,0 0,2 1,-1 0,2 0,-8 28,7-23,-1 0,-1 0,0-1,-2 0,0-1,-14 20,-9 14,2 5,2 1,2 1,-21 70,29-72,11-35,0-1,2 1,0 0,2 1,-4 43,6-32,-1 0,-2 0,-1-1,-13 40,-2-7,-31 64,4-30,-30 76,67-138,2 1,2 0,1 0,-1 48,7-74,-4 18,-1 0,-11 34,9-39,1 0,2 1,-4 48,10 54,-3 119,-21-101,20-123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8:53.856"/>
    </inkml:context>
    <inkml:brush xml:id="br0">
      <inkml:brushProperty name="width" value="0.05" units="cm"/>
      <inkml:brushProperty name="height" value="0.05" units="cm"/>
      <inkml:brushProperty name="color" value="#E71224"/>
      <inkml:brushProperty name="ignorePressure" value="1"/>
    </inkml:brush>
  </inkml:definitions>
  <inkml:trace contextRef="#ctx0" brushRef="#br0">2871 128,'-30'1,"-57"-1,-133-16,154 10,-103 2,114 5,1-2,-1-3,-62-11,-3-7,-2 5,1 6,-163 5,235 4,-55-9,-42-2,28 12,-232 4,296 0,1 3,-87 21,130-24,0 1,0 0,0 1,0 0,1 1,0 0,0 0,0 1,1 0,0 1,-12 14,-3 8,2 0,-20 38,13-19,12-18,1 1,2 0,1 1,2 1,1-1,-6 48,6-35,3-20,1 0,-2 51,6-26,-1-34,1 0,0 0,2 0,0 0,1-1,0 1,9 29,46 86,-47-110,1-1,0-1,2 0,0 0,18 18,-26-33,0 1,0-2,1 1,0 0,0-1,0 0,0-1,1 1,0-1,-1 0,1-1,0 0,0 0,1 0,7 0,16 1,0-1,40-2,-41-1,689 0,-690 0,54-10,-52 5,50-1,-46 5,47-9,29-1,344 11,-217 2,-212-2,-1-1,28-7,43-4,-80 12,-1-1,1-1,0-1,-1 0,16-7,-16 6,0 0,1 0,-1 2,1 0,20-1,18 5,-28 1,1-2,31-4,-52 4,0-1,0 0,0-1,0 1,0-1,0 0,-1-1,1 1,-1-1,0 0,1-1,-1 1,-1-1,9-8,-8 5,0-1,0 1,-1-1,0 0,0-1,-1 1,0-1,0 1,-1-1,0 0,1-13,-1-14,-2-55,-1 50,1 19,1-1,1 1,1 0,1 0,1 0,1 0,1 1,1-1,1 2,20-36,-24 44,0 0,0 0,-1 0,-1-1,0 1,-1-1,0 0,-1 0,-1 0,0 0,0 0,-2 0,1 1,-2-1,1 0,-2 1,0-1,0 1,-1 0,-1 1,-6-13,6 17,1-1,-1 1,0 0,-1 0,1 0,-1 1,-1 0,1 1,-1 0,0 0,-11-5,4 3,-1 1,-1 1,1 0,-1 1,-21-2,15 1,1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47:12.098"/>
    </inkml:context>
    <inkml:brush xml:id="br0">
      <inkml:brushProperty name="width" value="0.05" units="cm"/>
      <inkml:brushProperty name="height" value="0.05" units="cm"/>
      <inkml:brushProperty name="color" value="#E71224"/>
      <inkml:brushProperty name="ignorePressure" value="1"/>
    </inkml:brush>
  </inkml:definitions>
  <inkml:trace contextRef="#ctx0" brushRef="#br0">525 202,'-80'-2,"-89"4,153 2,1 0,0 0,0 2,1-1,-1 2,1 0,0 1,1 0,0 1,0 1,1 0,0 0,-14 18,19-20,0 1,1 0,-1 0,2 1,-1 0,2 0,-1 0,1 0,1 1,-5 21,4-2,2 0,2 51,1-46,-1-21,0-1,1 1,1-1,0 0,1 1,6 16,-8-26,1 0,0 0,0-1,0 1,0 0,1-1,-1 0,1 0,0 0,0 0,0 0,0 0,1-1,-1 1,1-1,0 0,-1 0,1-1,0 1,0-1,0 1,0-1,0-1,6 2,60 2,89-7,-38 0,-91 5,0 1,-1 2,43 11,-43-9,1 0,-1-2,45 1,1172-7,-1209 3,50 9,24 1,54 0,59 2,-166-14,-1 0,0-2,74-12,58-12,-143 16,0-2,76-32,-97 37,0 1,1 2,0 0,0 2,0 0,1 2,38 5,14-2,360-3,-435 0,1 0,-1 0,1-1,-1 0,0 0,1 0,-1 0,0 0,0-1,1 0,-1 0,0 0,-1 0,1-1,0 0,-1 1,6-7,-4 3,-1 0,0 0,0 0,0-1,-1 1,0-1,0 0,-1 0,0 0,1-8,1-10,-1 0,-2 0,-1 0,0 0,-7-37,-5-3,-23-71,15 66,20 67,-1 0,0 0,0 0,0 0,-1 0,1 1,-1-1,1 0,-1 1,0-1,0 1,0 0,0 0,0 0,-1 0,1 0,-1 0,1 0,-1 1,0-1,0 1,-5-2,-3 1,0 0,0 0,0 2,0-1,-13 2,-42-4,-73-15,38 6,52 8,-71 1,-5 0,1-21,87 16,-55-19,65 17,0 2,-1 1,-57-8,-262 13,168 5,-893-3,1055 1,1 1,-1 1,1 0,0 1,0 1,0 0,-27 14,-8 2,35-16,0-2,-1 1,1-2,-1 0,0-1,-32-3,27 1,0 1,0 1,-28 5,17 0,-64 1,29-3,57-2,0 0,1 1,0 0,-1 1,1 1,0-1,-11 8,-25 11,12-7,22-8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47:44.57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47:46.08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47:47.12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47:50.34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47:50.66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47:51.00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3:25.190"/>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3:34.562"/>
    </inkml:context>
    <inkml:brush xml:id="br0">
      <inkml:brushProperty name="width" value="0.05" units="cm"/>
      <inkml:brushProperty name="height" value="0.05" units="cm"/>
      <inkml:brushProperty name="ignorePressure" value="1"/>
    </inkml:brush>
  </inkml:definitions>
  <inkml:trace contextRef="#ctx0" brushRef="#br0">426 133,'-2'5,"-1"0,0 0,0 0,0 0,-1-1,0 1,0-1,0 0,-7 6,0 1,-6 5,0-1,-37 26,51-39,0 1,0-1,1 1,-1-1,1 1,-1 0,1 0,0 0,0 1,1-1,-1 0,1 1,0-1,-1 1,1 4,-5 60,6-56,-1 1,0 0,-4 16,-21 47,18-55,1 0,0 0,2 0,-6 45,-1 61,-1 35,14 891,-15-880,2-48,-36 335,16-100,-12 342,43-652,1-11,7 67,-5-94,0 0,1-1,0 1,1-1,0 0,1 0,0-1,0 1,1-1,9 10,0 2,-1 1,-1 0,-1 1,18 46,-19-40,1-1,32 52,-29-55,0 1,-2 0,10 32,20 40,-36-89,1 0,0 0,0-1,1 0,0 0,1-1,-1 0,2-1,-1 0,22 11,-12-7,-1 1,19 16,47 58,-27-27,-37-41,2-2,0-1,1-1,0-1,2-1,29 10,4 4,-7-4,2-3,103 24,118 4,-128-24,-122-18,2-2,-1 0,49-3,-63-1,0-1,0 0,-1-1,1 0,-1-1,0 0,0 0,0-2,-1 1,18-13,39-27,120-60,-164 95,-1-2,0 0,-1-1,-1-1,0-1,-1-1,0-1,-2 0,31-39,-11 6,45-46,-17 21,14-11,-59 66,0 0,-1-1,-1-1,-1-1,-1-1,-1 0,-2-1,13-29,15-50,-22 59,23-79,-37 97,-2 1,0-1,-2-38,-2 43,1-1,1 1,2 0,0 0,12-42,-9 50,1-1,1 1,0 1,1 0,0 0,1 0,17-15,10-15,-30 32,-1 0,0-1,-1 0,0 0,-1 0,-1 0,0-1,0 1,-1-1,-1 0,0-19,4-16,54-352,15-122,-62 363,-7-1,-21-223,10 180,1 13,3 180,0 1,0-1,-1 0,0 1,-1-1,0 1,-9-14,-13-34,-41-109,42 111,-24-79,32 76,-38-154,52 200,-1 1,0 0,0 0,-1 0,-1 0,0 0,0 1,-1 0,0 1,-17-17,-4-7,25 28,0 0,0-1,0 1,0 0,1-1,-3-9,4 10,-1 0,1 1,-1-1,0 1,0-1,-1 1,0 0,1-1,-1 1,0 1,-5-6,-33-24,0 2,-2 1,-1 3,-2 1,0 3,-1 1,-2 2,0 3,-88-19,101 31,0 1,-1 3,-41 2,-58-2,52-11,51 7,-47-3,-22 8,57 2,-1-3,0-1,1-2,0-2,-53-15,60 13,0 2,-1 1,1 1,-1 3,-66 5,4-1,74-4,0 2,0 1,-50 11,63-10,-10 3,0 1,-42 17,29-7,-60 32,76-36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19.394"/>
    </inkml:context>
    <inkml:brush xml:id="br0">
      <inkml:brushProperty name="width" value="0.05" units="cm"/>
      <inkml:brushProperty name="height" value="0.05" units="cm"/>
      <inkml:brushProperty name="ignorePressure" value="1"/>
    </inkml:brush>
  </inkml:definitions>
  <inkml:trace contextRef="#ctx0" brushRef="#br0">1 3460,'0'46,"2"0,11 61,-9-47,-4-48,1-1,-1 1,2-1,0 1,5 16,-6-26,1 1,-1-1,1 0,0 0,0 1,-1-1,2 0,-1-1,0 1,0 0,1-1,-1 1,1-1,-1 0,1 1,-1-1,1-1,0 1,0 0,-1-1,1 1,0-1,3 0,12 1,0 0,29-4,-21 1,19 0,260 2,-180 24,24 9,-103-21,1-1,0-3,88 4,-73-12,110 14,92 16,-243-29,0-1,-1-1,1-1,-1-1,38-9,10-1,65 0,250 8,-197 8,-21-16,-2 0,-48 16,-63 0,0-3,87-10,-122 7,-1-2,-1 1,1-2,-1 0,0-1,23-15,85-66,-33 22,702-509,-424 298,-335 253,313-241,-262 194,144-160,123-223,-164 203,-174 231,-2-2,0 1,-1-1,-1-1,-2 0,0 0,4-27,10-30,77-209,-93 266,-1-1,-2 1,0 0,-1-1,-5-44,1-4,2-625,1 676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3:46.348"/>
    </inkml:context>
    <inkml:brush xml:id="br0">
      <inkml:brushProperty name="width" value="0.05" units="cm"/>
      <inkml:brushProperty name="height" value="0.05" units="cm"/>
      <inkml:brushProperty name="ignorePressure" value="1"/>
    </inkml:brush>
  </inkml:definitions>
  <inkml:trace contextRef="#ctx0" brushRef="#br0">1771 129,'-1445'0,"1439"0,0 0,-1 0,1 1,0 0,0 0,0 0,0 1,0 0,0 0,0 1,0-1,1 1,-1 1,1-1,0 1,0 0,0 0,1 0,0 0,-1 1,1 0,1 0,-1 0,1 1,0-1,0 1,0-1,1 1,0 0,0 0,1 0,-2 9,-17 74,-11 70,29-145,-1 0,-1 0,-10 26,9-28,0 0,1 1,0 0,2 0,-3 17,-6 95,-3 76,13-162,-11 58,7-57,-2 57,9 80,-4 202,-10-273,0 20,10 936,4-516,3-456,4-2,22 95,-14-90,3 0,42 112,-49-163,-11-32,1 1,0-1,10 19,-12-26,1-1,0 1,0 0,0 0,0-1,1 1,-1-1,1 0,0 0,-1 0,1 0,0 0,0-1,0 1,0-1,6 2,1 1,1 1,-1 0,0 1,0 0,-1 0,1 1,-2 0,1 1,-1 0,0 0,10 15,-10-13,1 0,0-1,0 1,1-2,0 1,0-1,1-1,22 12,105 26,-94-32,0 2,64 30,-76-31,1-2,0-2,0 0,1-3,0-1,39 3,-20-2,95 6,218-6,-225-8,-122-1,1-1,-1-1,-1 0,1-1,-1-2,21-9,16-4,20-5,-2-2,0-4,127-76,-185 94,-1 0,-1-1,0 0,-1-1,0-1,-1 0,-1 0,15-32,-1 3,-11 18,-1-1,-2 0,-1-1,-1 0,-1 0,3-32,13-53,-16 89,2 1,0 0,2 1,23-38,65-81,-45 68,423-679,-388 588,124-322,-206 461,0 0,-2-1,-1 0,-1 0,-1 1,-2-2,-4-45,2-121,-1-8,0 185,-1 1,-1-1,0 1,-1 0,-1 1,0-1,-1 2,-1-1,0 1,-18-20,-24-43,43 64,0 0,-1 1,-1 0,0 1,-1 0,-16-14,-6 1,-39-23,36 25,31 17,1 0,-1 0,1 0,0 0,0-1,1 0,-1 0,1 0,0 0,1-1,0 1,0 0,0-1,1 0,-1-8,0 4,-1-1,-1 0,-8-20,-15-11,-42-54,47 70,1-2,2 0,0-1,-25-58,32 51,2-1,-9-61,16 88,0 0,-1 0,0 0,-1 0,0 0,-10-14,-16-37,18 26,4 14,1-1,1 1,2-1,-5-36,-13-86,20 130,3 12,-1 0,0 0,0 1,0-1,-1 1,1-1,0 1,-1-1,0 1,0 0,1 0,-1-1,-1 2,1-1,0 0,0 0,-1 1,1-1,-1 1,1-1,-1 1,0 0,1 0,-4 0,-9-3,0 1,-1 1,-22-1,-2-1,-40-3,1 2,-86 7,38 1,114-2,0 0,-1 1,1 1,1 0,-1 1,-15 7,14-6,-1 0,0 0,0-1,-19 1,6-3,1 1,-1 1,0 2,-30 10,-1 14,40-23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4:03.190"/>
    </inkml:context>
    <inkml:brush xml:id="br0">
      <inkml:brushProperty name="width" value="0.05" units="cm"/>
      <inkml:brushProperty name="height" value="0.05" units="cm"/>
      <inkml:brushProperty name="ignorePressure" value="1"/>
    </inkml:brush>
  </inkml:definitions>
  <inkml:trace contextRef="#ctx0" brushRef="#br0">1747 80,'-1'-1,"1"-1,-1 1,0 0,1 0,-1-1,0 1,0 0,0 0,0 0,1 0,-2 0,1 0,0 0,0 0,0 0,0 1,0-1,-2 0,-32-17,21 12,0-1,1 2,-1 0,0 0,0 1,-1 1,1 0,-26-1,-110 6,71 0,-120-3,-151 3,283 6,1 2,-92 27,124-26,1 2,-57 30,61-28,15-7,0 1,1 0,0 1,1 0,0 1,1 1,0-1,-13 21,12-16,1 2,1-1,0 1,1 1,1-1,-7 27,9-13,1 1,2 0,1 0,5 56,-1-49,-2 0,-7 63,-4-6,2 168,-1 19,0-114,-6 43,7-111,6 186,6-139,-6 178,6 357,10-544,43 201,-39-249,-3-25,-5-30,-2 0,-2 0,1 44,-4-60,2 1,0-1,1 0,1 0,1-1,1 0,20 35,-2 3,-6-4,14 57,-20-57,25 57,-24-82,1-1,1 0,28 33,15 24,-55-77,0 1,1-1,0-1,0 1,1-1,0 0,0-1,14 10,-14-12,0-1,0 1,0-2,0 1,1-1,0 0,-1-1,1 1,0-2,-1 1,12-1,15 1,0 2,0 2,36 9,-34-6,1-1,53 2,324-10,-377-1,0-3,0 0,69-21,-63 14,1 2,49-4,-8 3,136-35,-160 31,-55 14,-1 0,1-1,-1 0,0 0,1 0,-1-1,0 0,-1 0,1 0,0 0,7-8,-3-1,0 0,0 0,10-22,227-456,-230 451,-6 19,-2-1,0 0,-1-1,5-30,-7 14,8-44,2-129,-2-23,-1-6,-9 134,4 1,42-208,-35 228,-10 56,1 1,1 0,1 1,17-43,156-349,-169 387,-2-1,-2 1,-1-1,-1 0,0-36,-4 48,5-61,-1 12,23-128,-21 165,-2-1,-2 1,-1-1,-2 0,-1 0,-1 0,-2 0,-2 1,-1-1,-13-38,8 21,3 0,2 0,2-1,3-54,-1 20,-1 49,-1 0,-10-38,6 39,-6-72,13 95,0 1,0-1,-1 1,-1 0,0 0,-1 0,0 1,-1 0,0 0,-9-12,-13-15,-42-44,69 80,-20-18,-1 0,-1 2,0 1,-40-22,-24-18,70 46,0 1,0 0,-1 1,-1 1,1 1,-1 1,-1 1,1 0,-35-3,-17 2,-98 4,106 3,-146-1,188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4:04.285"/>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4:12.756"/>
    </inkml:context>
    <inkml:brush xml:id="br0">
      <inkml:brushProperty name="width" value="0.05" units="cm"/>
      <inkml:brushProperty name="height" value="0.05" units="cm"/>
      <inkml:brushProperty name="ignorePressure" value="1"/>
    </inkml:brush>
  </inkml:definitions>
  <inkml:trace contextRef="#ctx0" brushRef="#br0">1895 0,'-276'13,"-14"-1,246-12,0 1,1 3,-1 1,-50 14,60-12,-1-2,0-1,-52-2,-11 2,87-2,0 1,0 1,0-1,1 2,-1 0,1 0,0 1,-10 7,-22 11,-1-1,21-11,-1-1,0-1,-42 13,59-21,1 0,-1 0,1 1,0-1,0 1,0 0,0 1,1-1,-1 1,1 0,-6 6,-38 56,13-18,10-19,16-20,1 0,0 1,0 0,1 0,0 1,0 0,2 1,-1-1,1 1,-5 20,-31 223,7-36,-32 293,40 4,10-145,5 393,12-500,0-187,22 145,1-146,-3-12,39 160,-44-182,3-1,1-1,28 42,-43-75,1-1,-1 1,1-1,0 0,14 10,-13-11,0 0,0 1,-1 0,0 0,0 1,6 9,37 83,-37-71,1 0,20 30,-27-49,0-1,1 0,0 0,0 0,0-1,1 0,1-1,-1 0,1 0,13 6,11 4,-7-2,1-1,1-2,0 0,1-2,-1-1,39 5,63 10,-90-14,0-2,75 3,604-11,-704-1,0 1,0-2,0 0,-1-1,28-10,-23 7,1 0,23-3,-25 6,0 0,-1-1,1 0,-1-1,-1-1,1-1,-1-1,-1 0,29-22,9-4,-44 31,-1 0,0-1,-1 0,1-1,-1 0,0 0,-1 0,1-1,-1 0,-1 0,8-12,7-17,159-296,-159 289,3-9,2 2,54-80,-77 128,4-5,1-1,-1 1,-1-1,1-1,-2 1,1-1,-1 1,0-1,-1 0,0-1,0 1,-1 0,0-1,0-13,-1-6,1-19,8-48,-8 84,1-21,3 1,0 0,3 0,0 0,2 1,1 0,17-29,-9 21,-1-1,-2-1,-2 0,-1-1,10-61,-24 102,4-15,6-22,-2-1,-1 1,-2-1,0-42,-8-60,5-275,22 229,2-38,-26 209,2-42,10-73,-7 85,-1 1,-5-60,3-44,10 70,-7 50,3-45,-10 11,-2 1,-4 0,-26-105,19 95,6 27,6 27,0 0,-1 0,-2 0,1 1,-2 0,-9-17,11 23,-138-226,134 228,1 0,-1 1,-1 0,0 1,0 0,0 0,0 1,-1 1,0-1,-21-5,-31-17,23 9,0 2,-2 1,-46-10,46 19,-1 1,-1 2,1 1,-80 7,12 0,-37-4,127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9:04.626"/>
    </inkml:context>
    <inkml:brush xml:id="br0">
      <inkml:brushProperty name="width" value="0.05" units="cm"/>
      <inkml:brushProperty name="height" value="0.05" units="cm"/>
      <inkml:brushProperty name="ignorePressure" value="1"/>
    </inkml:brush>
  </inkml:definitions>
  <inkml:trace contextRef="#ctx0" brushRef="#br0">0 0,'0'5,"0"0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21.111"/>
    </inkml:context>
    <inkml:brush xml:id="br0">
      <inkml:brushProperty name="width" value="0.05" units="cm"/>
      <inkml:brushProperty name="height" value="0.05" units="cm"/>
      <inkml:brushProperty name="ignorePressure" value="1"/>
    </inkml:brush>
  </inkml:definitions>
  <inkml:trace contextRef="#ctx0" brushRef="#br0">2929 1350,'0'-641,"-2"609,-1-1,-3 1,0 0,-20-57,22 79,-1 0,0 1,0-1,-1 1,-1 0,1 1,-1-1,-1 1,1 1,-1-1,-1 1,1 1,-1 0,-11-6,-18-9,-1 2,-46-16,76 31,-391-139,103 36,277 99,-1 2,1 0,-1 2,1 0,-38-1,-113 6,88 1,-365 14,29 34,288-40,85-8,-63 11,74-6,0 1,1 3,0 0,0 2,2 2,0 1,-52 35,67-39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22.711"/>
    </inkml:context>
    <inkml:brush xml:id="br0">
      <inkml:brushProperty name="width" value="0.05" units="cm"/>
      <inkml:brushProperty name="height" value="0.05" units="cm"/>
      <inkml:brushProperty name="ignorePressure" value="1"/>
    </inkml:brush>
  </inkml:definitions>
  <inkml:trace contextRef="#ctx0" brushRef="#br0">1978 0,'-29'2,"0"1,0 2,0 1,0 1,-37 14,-17 5,57-17,0 1,0 1,-35 22,35-19,0-1,-54 20,23-17,26-8,1 1,0 1,0 1,1 2,-32 19,-80 50,125-74,0 0,0-1,-1-1,0-1,0 0,-1-1,1-1,-20 1,24-1,1 0,-1 1,1 0,0 1,0 1,-17 9,-63 48,65-41,0 1,1 2,-34 42,40-45,-2-1,0 0,-42 28,-16 15,24-10,-73 95,128-148,-12 13,0-1,0-1,-2 0,-17 11,30-22,-14 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23.475"/>
    </inkml:context>
    <inkml:brush xml:id="br0">
      <inkml:brushProperty name="width" value="0.05" units="cm"/>
      <inkml:brushProperty name="height" value="0.05" units="cm"/>
      <inkml:brushProperty name="ignorePressure" value="1"/>
    </inkml:brush>
  </inkml:definitions>
  <inkml:trace contextRef="#ctx0" brushRef="#br0">55 0,'0'5,"0"4,-4 2,-2 3,1 4,1 2,1 7,1 2,-3 6,-1 0,-4-5,0-8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36.996"/>
    </inkml:context>
    <inkml:brush xml:id="br0">
      <inkml:brushProperty name="width" value="0.05" units="cm"/>
      <inkml:brushProperty name="height" value="0.05" units="cm"/>
      <inkml:brushProperty name="ignorePressure" value="1"/>
    </inkml:brush>
  </inkml:definitions>
  <inkml:trace contextRef="#ctx0" brushRef="#br0">212 0,'-4'0,"-6"5,-1 5,-3 1,-4 3,-2 3,-2-1,2 1,0-3,5 1,-1-2,3 1,4 2,-1-2,1-2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40.578"/>
    </inkml:context>
    <inkml:brush xml:id="br0">
      <inkml:brushProperty name="width" value="0.05" units="cm"/>
      <inkml:brushProperty name="height" value="0.05" units="cm"/>
      <inkml:brushProperty name="ignorePressure" value="1"/>
    </inkml:brush>
  </inkml:definitions>
  <inkml:trace contextRef="#ctx0" brushRef="#br0">1 0,'0'5,"0"4,0 7,0-1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42.981"/>
    </inkml:context>
    <inkml:brush xml:id="br0">
      <inkml:brushProperty name="width" value="0.05" units="cm"/>
      <inkml:brushProperty name="height" value="0.05" units="cm"/>
      <inkml:brushProperty name="ignorePressure" value="1"/>
    </inkml:brush>
  </inkml:definitions>
  <inkml:trace contextRef="#ctx0" brushRef="#br0">1 0,'0'5,"0"4,4 2,2 3,-1 4,-1 2,-1 3,-1 1,-1 1,0 0,-1 1,-1-5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8:25.734"/>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1969 2467,'0'0,"4"0,7 0,4 0,5 0,2 0,2 0,2 0,-1 0,1 0,0 0,0 0,-1 0,0 0,0 0,0 0,0 0,0 0,0 0,0 0,-1 0,1 0,0 0,0 0,0 0,0 0,0 0,0 5,0 0,0 0,-1 0,1-2,5-2,0 0,0 0,-1-1,-1 0,-1 0,-1-1,-1 1,1 0,-2 0,1 0,0 0,-1 0,1 0,0 0,0 0,-1 0,-4-5,0-5,0 0,1 0,1 3,-4-3,0 2,2 2,5 1,2 2,2 2,-6-5,0 1,-1 0,-1 1,2 1,0 1,1-3,1-1,-1 1,-4-4,0 1,0 1,1 2,-4-3,1 1,1-4,1 1,2-3,-4-2,1 0,0-1,2 3,1 3,-4-2,1 2,-4-2,1 2,-4-2,2 1,-3-2,2-3,3-3,2-8,3-6,2-2,2 1,-1 1,-3 3,-1 7,-4 1,0 6,1 1,1 3,-2-1,2-2,0 2,3-3,-4-1,6-3,1-2,-3-1,0-1,1-1,-1 4,-3 1,-4 0,-1 4,-2-1,-4-1,3-2,3-1,-2-7,4-1,-3-1,-3 1,3 0,-3 2,-2 1,-2 1,-2 0,-1 0,-2 0,0 0,0 0,-1 1,1-1,-1 0,1 0,0 0,0 0,0 0,0 1,0-1,0 0,0 0,0 0,0 0,0 0,0 0,0 0,0 0,0 1,0-1,0 0,0 0,0 0,0 0,0 0,0 0,-5 0,0 0,0 0,-4 5,1 1,-4 4,-4 4,3 0,-4-3,4-2,-2-4,3-2,-2 4,2-2,-1 5,1-1,4-2,-3 4,2-2,-3 3,2-1,-3 2,-2 3,-4 3,-3 2,-6 3,-1 0,-1 1,0 1,-3 0,0-1,2 0,1 1,2-1,-4 0,1 0,1 0,1 0,1 0,2 0,0 0,1 0,0 0,5-5,1 0,-6-5,0 1,-2 1,-5 2,0 2,0 1,2 2,2 1,1 0,0 1,2-1,0 0,1 1,-1-1,0 0,1 0,-1-5,0 0,0-1,1 2,-1 1,0 1,-5-4,0 1,-5 0,-4 1,-4 1,1 1,4 1,3 1,4 0,3 0,2 0,1 1,0-1,1 0,0 0,-5 0,-1 0,0 0,2 0,0 0,1 0,1 0,0 0,1 0,1 0,-1 0,0 0,1 0,-6 0,0 0,-5 0,1 0,-4 0,-3 0,-4 0,-1 0,2 0,0 0,-6 0,3-5,5 0,5 0,4 0,4 2,2 1,2 1,-4 1,0 0,-5 0,0 0,2 0,-4 0,2 0,2 1,2-1,1 0,3 0,0 0,1 0,1 0,-1 0,1 0,-1 0,-5 5,1 0,-6 5,-4-1,0 4,3 4,3-3,3-2,2 1,1-3,2 3,1-2,4 2,-4-3,-1 4,0 2,-6-2,5 2,-4-3,5 2,1 2,1 2,5 3,0-4,-1-4,4 1,4 0,-2-1,4 1,-3-3,2 2,2 3,-2 1,-4 4,2 6,-3 1,3 1,-3 0,-2-2,-2-1,3 0,3-2,-1 0,-2-5,3 0,2-1,4 2,-2 1,2 0,1 2,-3 1,1 0,-3-5,1 0,2 0,-3-4,2 0,2 2,2 2,1 1,3 2,0 1,1 1,0 0,1 0,-1 1,0-1,1 0,-1 0,0 0,0 0,0 0,-5-5,0-1,0 1,1 1,1 1,1 1,1 1,0 0,-4 1,0 0,0 0,-4 0,1 0,1 0,2 0,2 0,1 0,1 0,1 0,0 0,0 0,1 0,-1 0,-5-6,0 1,0 0,1 1,1 1,2 1,-1 1,2 0,0 1,0 0,0 0,0 0,1 0,-1 0,0 0,0 0,0 0,0 0,0 0,5-5,5-5,5-5,4-5,3-2,3-3,0 0,1-1,0 0,0 0,0 0,-6 6,0-1,0 1,1-1,0-1,2-1,-4 5,0-2,-4 5,1 0,1-2,2-3,-3 4,1-2,2-1,2-1,1-2,1-2,1 0,1-1,0 0,0-1,0 1,1 0,-1 0,0-1,0 1,0 0,0 0,0 0,-1 0,1 0,0 0,0 0,0 0,0 0,0 0,0 0,0 0,0 0,0 0,-1 0,1 0,0 0,0 0,0 0,0 0,0 0,0 0,0 0,-1 0,1 0,0 0,0 0,0 0,0 0,0 0,0 0,0 0,-1 0,1 0,0 0,0 0,0 0,0 0,0 0,0 0,0 0,0 0,0 0,-1 0,1 0,0 0,-5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1026">
            <a:extLst>
              <a:ext uri="{FF2B5EF4-FFF2-40B4-BE49-F238E27FC236}">
                <a16:creationId xmlns:a16="http://schemas.microsoft.com/office/drawing/2014/main" id="{4DB4C2D2-0668-495E-85D7-D8DD37E5830D}"/>
              </a:ext>
            </a:extLst>
          </p:cNvPr>
          <p:cNvSpPr>
            <a:spLocks noGrp="1" noChangeArrowheads="1"/>
          </p:cNvSpPr>
          <p:nvPr>
            <p:ph type="hdr" sz="quarter"/>
          </p:nvPr>
        </p:nvSpPr>
        <p:spPr bwMode="auto">
          <a:xfrm>
            <a:off x="0" y="2"/>
            <a:ext cx="3078058" cy="469583"/>
          </a:xfrm>
          <a:prstGeom prst="rect">
            <a:avLst/>
          </a:prstGeom>
          <a:noFill/>
          <a:ln w="12700" cap="sq">
            <a:noFill/>
            <a:miter lim="800000"/>
            <a:headEnd type="none" w="sm" len="sm"/>
            <a:tailEnd type="none" w="sm" len="sm"/>
          </a:ln>
          <a:effectLst/>
        </p:spPr>
        <p:txBody>
          <a:bodyPr vert="horz" wrap="square" lIns="94193" tIns="47096" rIns="94193" bIns="47096"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108547" name="Rectangle 1027">
            <a:extLst>
              <a:ext uri="{FF2B5EF4-FFF2-40B4-BE49-F238E27FC236}">
                <a16:creationId xmlns:a16="http://schemas.microsoft.com/office/drawing/2014/main" id="{E6FF629C-B20C-4F9D-9325-98FC1720C48B}"/>
              </a:ext>
            </a:extLst>
          </p:cNvPr>
          <p:cNvSpPr>
            <a:spLocks noGrp="1" noChangeArrowheads="1"/>
          </p:cNvSpPr>
          <p:nvPr>
            <p:ph type="dt" idx="1"/>
          </p:nvPr>
        </p:nvSpPr>
        <p:spPr bwMode="auto">
          <a:xfrm>
            <a:off x="4024417" y="2"/>
            <a:ext cx="3078058" cy="469583"/>
          </a:xfrm>
          <a:prstGeom prst="rect">
            <a:avLst/>
          </a:prstGeom>
          <a:noFill/>
          <a:ln w="12700" cap="sq">
            <a:noFill/>
            <a:miter lim="800000"/>
            <a:headEnd type="none" w="sm" len="sm"/>
            <a:tailEnd type="none" w="sm" len="sm"/>
          </a:ln>
          <a:effectLst/>
        </p:spPr>
        <p:txBody>
          <a:bodyPr vert="horz" wrap="square" lIns="94193" tIns="47096" rIns="94193" bIns="47096"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4100" name="Rectangle 1028">
            <a:extLst>
              <a:ext uri="{FF2B5EF4-FFF2-40B4-BE49-F238E27FC236}">
                <a16:creationId xmlns:a16="http://schemas.microsoft.com/office/drawing/2014/main" id="{00C704A8-5304-4023-B0D5-7F923C3E9038}"/>
              </a:ext>
            </a:extLst>
          </p:cNvPr>
          <p:cNvSpPr>
            <a:spLocks noGrp="1" noRot="1" noChangeAspect="1" noChangeArrowheads="1" noTextEdit="1"/>
          </p:cNvSpPr>
          <p:nvPr>
            <p:ph type="sldImg" idx="2"/>
          </p:nvPr>
        </p:nvSpPr>
        <p:spPr bwMode="auto">
          <a:xfrm>
            <a:off x="1203325" y="703263"/>
            <a:ext cx="4695825"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9" name="Rectangle 1029">
            <a:extLst>
              <a:ext uri="{FF2B5EF4-FFF2-40B4-BE49-F238E27FC236}">
                <a16:creationId xmlns:a16="http://schemas.microsoft.com/office/drawing/2014/main" id="{B3F27542-CED4-4904-81D2-45CAD6C9D491}"/>
              </a:ext>
            </a:extLst>
          </p:cNvPr>
          <p:cNvSpPr>
            <a:spLocks noGrp="1" noChangeArrowheads="1"/>
          </p:cNvSpPr>
          <p:nvPr>
            <p:ph type="body" sz="quarter" idx="3"/>
          </p:nvPr>
        </p:nvSpPr>
        <p:spPr bwMode="auto">
          <a:xfrm>
            <a:off x="946360" y="4458651"/>
            <a:ext cx="5209756" cy="4226246"/>
          </a:xfrm>
          <a:prstGeom prst="rect">
            <a:avLst/>
          </a:prstGeom>
          <a:noFill/>
          <a:ln w="12700" cap="sq">
            <a:noFill/>
            <a:miter lim="800000"/>
            <a:headEnd type="none" w="sm" len="sm"/>
            <a:tailEnd type="none" w="sm" len="sm"/>
          </a:ln>
          <a:effectLst/>
        </p:spPr>
        <p:txBody>
          <a:bodyPr vert="horz" wrap="square" lIns="94193" tIns="47096" rIns="94193" bIns="4709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50" name="Rectangle 1030">
            <a:extLst>
              <a:ext uri="{FF2B5EF4-FFF2-40B4-BE49-F238E27FC236}">
                <a16:creationId xmlns:a16="http://schemas.microsoft.com/office/drawing/2014/main" id="{740E3660-3D69-442B-92AB-AA3F2C6A0FFB}"/>
              </a:ext>
            </a:extLst>
          </p:cNvPr>
          <p:cNvSpPr>
            <a:spLocks noGrp="1" noChangeArrowheads="1"/>
          </p:cNvSpPr>
          <p:nvPr>
            <p:ph type="ftr" sz="quarter" idx="4"/>
          </p:nvPr>
        </p:nvSpPr>
        <p:spPr bwMode="auto">
          <a:xfrm>
            <a:off x="0" y="8918893"/>
            <a:ext cx="3078058" cy="469582"/>
          </a:xfrm>
          <a:prstGeom prst="rect">
            <a:avLst/>
          </a:prstGeom>
          <a:noFill/>
          <a:ln w="12700" cap="sq">
            <a:noFill/>
            <a:miter lim="800000"/>
            <a:headEnd type="none" w="sm" len="sm"/>
            <a:tailEnd type="none" w="sm" len="sm"/>
          </a:ln>
          <a:effectLst/>
        </p:spPr>
        <p:txBody>
          <a:bodyPr vert="horz" wrap="square" lIns="94193" tIns="47096" rIns="94193" bIns="47096"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108551" name="Rectangle 1031">
            <a:extLst>
              <a:ext uri="{FF2B5EF4-FFF2-40B4-BE49-F238E27FC236}">
                <a16:creationId xmlns:a16="http://schemas.microsoft.com/office/drawing/2014/main" id="{3ADC1D95-D5C0-4E95-AB7F-417808B2041C}"/>
              </a:ext>
            </a:extLst>
          </p:cNvPr>
          <p:cNvSpPr>
            <a:spLocks noGrp="1" noChangeArrowheads="1"/>
          </p:cNvSpPr>
          <p:nvPr>
            <p:ph type="sldNum" sz="quarter" idx="5"/>
          </p:nvPr>
        </p:nvSpPr>
        <p:spPr bwMode="auto">
          <a:xfrm>
            <a:off x="4024417" y="8918893"/>
            <a:ext cx="3078058" cy="469582"/>
          </a:xfrm>
          <a:prstGeom prst="rect">
            <a:avLst/>
          </a:prstGeom>
          <a:noFill/>
          <a:ln w="12700" cap="sq">
            <a:noFill/>
            <a:miter lim="800000"/>
            <a:headEnd type="none" w="sm" len="sm"/>
            <a:tailEnd type="none" w="sm" len="sm"/>
          </a:ln>
          <a:effectLst/>
        </p:spPr>
        <p:txBody>
          <a:bodyPr vert="horz" wrap="square" lIns="94193" tIns="47096" rIns="94193" bIns="47096" numCol="1" anchor="b" anchorCtr="0" compatLnSpc="1">
            <a:prstTxWarp prst="textNoShape">
              <a:avLst/>
            </a:prstTxWarp>
          </a:bodyPr>
          <a:lstStyle>
            <a:lvl1pPr algn="r">
              <a:defRPr sz="1200" smtClean="0"/>
            </a:lvl1pPr>
          </a:lstStyle>
          <a:p>
            <a:pPr>
              <a:defRPr/>
            </a:pPr>
            <a:fld id="{1C3032C5-D448-4DFB-AD43-1F35B0BDD5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1">
            <a:extLst>
              <a:ext uri="{FF2B5EF4-FFF2-40B4-BE49-F238E27FC236}">
                <a16:creationId xmlns:a16="http://schemas.microsoft.com/office/drawing/2014/main" id="{AEA4203B-927E-442E-AAB9-0D83D0F72AE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7834" indent="-291353">
              <a:spcBef>
                <a:spcPct val="30000"/>
              </a:spcBef>
              <a:defRPr sz="1200">
                <a:solidFill>
                  <a:schemeClr val="tx1"/>
                </a:solidFill>
                <a:latin typeface="Times New Roman" panose="02020603050405020304" pitchFamily="18" charset="0"/>
              </a:defRPr>
            </a:lvl2pPr>
            <a:lvl3pPr marL="1165409" indent="-232444">
              <a:spcBef>
                <a:spcPct val="30000"/>
              </a:spcBef>
              <a:defRPr sz="1200">
                <a:solidFill>
                  <a:schemeClr val="tx1"/>
                </a:solidFill>
                <a:latin typeface="Times New Roman" panose="02020603050405020304" pitchFamily="18" charset="0"/>
              </a:defRPr>
            </a:lvl3pPr>
            <a:lvl4pPr marL="1631892" indent="-232444">
              <a:spcBef>
                <a:spcPct val="30000"/>
              </a:spcBef>
              <a:defRPr sz="1200">
                <a:solidFill>
                  <a:schemeClr val="tx1"/>
                </a:solidFill>
                <a:latin typeface="Times New Roman" panose="02020603050405020304" pitchFamily="18" charset="0"/>
              </a:defRPr>
            </a:lvl4pPr>
            <a:lvl5pPr marL="2098372" indent="-232444">
              <a:spcBef>
                <a:spcPct val="30000"/>
              </a:spcBef>
              <a:defRPr sz="1200">
                <a:solidFill>
                  <a:schemeClr val="tx1"/>
                </a:solidFill>
                <a:latin typeface="Times New Roman" panose="02020603050405020304" pitchFamily="18" charset="0"/>
              </a:defRPr>
            </a:lvl5pPr>
            <a:lvl6pPr marL="2556895" indent="-232444" eaLnBrk="0" fontAlgn="base" hangingPunct="0">
              <a:spcBef>
                <a:spcPct val="30000"/>
              </a:spcBef>
              <a:spcAft>
                <a:spcPct val="0"/>
              </a:spcAft>
              <a:defRPr sz="1200">
                <a:solidFill>
                  <a:schemeClr val="tx1"/>
                </a:solidFill>
                <a:latin typeface="Times New Roman" panose="02020603050405020304" pitchFamily="18" charset="0"/>
              </a:defRPr>
            </a:lvl6pPr>
            <a:lvl7pPr marL="3015415" indent="-232444" eaLnBrk="0" fontAlgn="base" hangingPunct="0">
              <a:spcBef>
                <a:spcPct val="30000"/>
              </a:spcBef>
              <a:spcAft>
                <a:spcPct val="0"/>
              </a:spcAft>
              <a:defRPr sz="1200">
                <a:solidFill>
                  <a:schemeClr val="tx1"/>
                </a:solidFill>
                <a:latin typeface="Times New Roman" panose="02020603050405020304" pitchFamily="18" charset="0"/>
              </a:defRPr>
            </a:lvl7pPr>
            <a:lvl8pPr marL="3473938" indent="-232444" eaLnBrk="0" fontAlgn="base" hangingPunct="0">
              <a:spcBef>
                <a:spcPct val="30000"/>
              </a:spcBef>
              <a:spcAft>
                <a:spcPct val="0"/>
              </a:spcAft>
              <a:defRPr sz="1200">
                <a:solidFill>
                  <a:schemeClr val="tx1"/>
                </a:solidFill>
                <a:latin typeface="Times New Roman" panose="02020603050405020304" pitchFamily="18" charset="0"/>
              </a:defRPr>
            </a:lvl8pPr>
            <a:lvl9pPr marL="3932458" indent="-23244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99D615-49A2-484E-AC40-90D533E255CA}" type="slidenum">
              <a:rPr lang="en-US" altLang="en-US"/>
              <a:pPr>
                <a:spcBef>
                  <a:spcPct val="0"/>
                </a:spcBef>
              </a:pPr>
              <a:t>1</a:t>
            </a:fld>
            <a:endParaRPr lang="en-US" altLang="en-US"/>
          </a:p>
        </p:txBody>
      </p:sp>
      <p:sp>
        <p:nvSpPr>
          <p:cNvPr id="7171" name="Rectangle 2">
            <a:extLst>
              <a:ext uri="{FF2B5EF4-FFF2-40B4-BE49-F238E27FC236}">
                <a16:creationId xmlns:a16="http://schemas.microsoft.com/office/drawing/2014/main" id="{43E253B1-C8D0-418B-987E-AFFD00135874}"/>
              </a:ext>
            </a:extLst>
          </p:cNvPr>
          <p:cNvSpPr>
            <a:spLocks noGrp="1" noRot="1" noChangeAspect="1" noChangeArrowheads="1" noTextEdit="1"/>
          </p:cNvSpPr>
          <p:nvPr>
            <p:ph type="sldImg"/>
          </p:nvPr>
        </p:nvSpPr>
        <p:spPr>
          <a:xfrm>
            <a:off x="1208088" y="706438"/>
            <a:ext cx="4689475" cy="3516312"/>
          </a:xfrm>
          <a:ln w="12700" cap="flat">
            <a:solidFill>
              <a:schemeClr val="tx1"/>
            </a:solidFill>
          </a:ln>
        </p:spPr>
      </p:sp>
      <p:sp>
        <p:nvSpPr>
          <p:cNvPr id="7172" name="Rectangle 3">
            <a:extLst>
              <a:ext uri="{FF2B5EF4-FFF2-40B4-BE49-F238E27FC236}">
                <a16:creationId xmlns:a16="http://schemas.microsoft.com/office/drawing/2014/main" id="{CA590FEF-9D55-4C2D-9499-E03D0B4A38D3}"/>
              </a:ext>
            </a:extLst>
          </p:cNvPr>
          <p:cNvSpPr>
            <a:spLocks noGrp="1" noChangeArrowheads="1"/>
          </p:cNvSpPr>
          <p:nvPr>
            <p:ph type="body" idx="1"/>
          </p:nvPr>
        </p:nvSpPr>
        <p:spPr>
          <a:xfrm>
            <a:off x="944768" y="4458651"/>
            <a:ext cx="5212943" cy="422624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3474" tIns="46738" rIns="93474" bIns="46738"/>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10</a:t>
            </a:fld>
            <a:endParaRPr lang="en-US" altLang="en-US"/>
          </a:p>
        </p:txBody>
      </p:sp>
    </p:spTree>
    <p:extLst>
      <p:ext uri="{BB962C8B-B14F-4D97-AF65-F5344CB8AC3E}">
        <p14:creationId xmlns:p14="http://schemas.microsoft.com/office/powerpoint/2010/main" val="738320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F13FEB3-BC13-4F1A-B45D-C163A69F7553}"/>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6C341AB8-4383-4020-B80B-C6EB2DA5F29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12</a:t>
            </a:fld>
            <a:endParaRPr lang="en-US" altLang="en-US"/>
          </a:p>
        </p:txBody>
      </p:sp>
    </p:spTree>
    <p:extLst>
      <p:ext uri="{BB962C8B-B14F-4D97-AF65-F5344CB8AC3E}">
        <p14:creationId xmlns:p14="http://schemas.microsoft.com/office/powerpoint/2010/main" val="792559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a:extLst>
              <a:ext uri="{FF2B5EF4-FFF2-40B4-BE49-F238E27FC236}">
                <a16:creationId xmlns:a16="http://schemas.microsoft.com/office/drawing/2014/main" id="{308DA628-D999-4D09-B090-9BD601423F04}"/>
              </a:ext>
            </a:extLst>
          </p:cNvPr>
          <p:cNvSpPr>
            <a:spLocks noGrp="1" noRot="1" noChangeAspect="1" noChangeArrowheads="1" noTextEdit="1"/>
          </p:cNvSpPr>
          <p:nvPr>
            <p:ph type="sldImg"/>
          </p:nvPr>
        </p:nvSpPr>
        <p:spPr>
          <a:ln/>
        </p:spPr>
      </p:sp>
      <p:sp>
        <p:nvSpPr>
          <p:cNvPr id="37891" name="Rectangle 1027">
            <a:extLst>
              <a:ext uri="{FF2B5EF4-FFF2-40B4-BE49-F238E27FC236}">
                <a16:creationId xmlns:a16="http://schemas.microsoft.com/office/drawing/2014/main" id="{EB5EC1BA-0693-4ABF-9DBC-12D9271C056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z="1400">
              <a:latin typeface="Comic Sans MS" panose="030F0702030302020204" pitchFamily="66"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a:extLst>
              <a:ext uri="{FF2B5EF4-FFF2-40B4-BE49-F238E27FC236}">
                <a16:creationId xmlns:a16="http://schemas.microsoft.com/office/drawing/2014/main" id="{60870CBE-F09A-4D2B-B496-F02FD72A6C34}"/>
              </a:ext>
            </a:extLst>
          </p:cNvPr>
          <p:cNvSpPr>
            <a:spLocks noGrp="1" noRot="1" noChangeAspect="1" noChangeArrowheads="1" noTextEdit="1"/>
          </p:cNvSpPr>
          <p:nvPr>
            <p:ph type="sldImg"/>
          </p:nvPr>
        </p:nvSpPr>
        <p:spPr>
          <a:ln/>
        </p:spPr>
      </p:sp>
      <p:sp>
        <p:nvSpPr>
          <p:cNvPr id="39939" name="Rectangle 1027">
            <a:extLst>
              <a:ext uri="{FF2B5EF4-FFF2-40B4-BE49-F238E27FC236}">
                <a16:creationId xmlns:a16="http://schemas.microsoft.com/office/drawing/2014/main" id="{A7C176C4-1739-49F4-AA71-7CDB9049088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a:extLst>
              <a:ext uri="{FF2B5EF4-FFF2-40B4-BE49-F238E27FC236}">
                <a16:creationId xmlns:a16="http://schemas.microsoft.com/office/drawing/2014/main" id="{AA9CC9C0-778B-4DE3-819F-DF40BBB0A5DC}"/>
              </a:ext>
            </a:extLst>
          </p:cNvPr>
          <p:cNvSpPr>
            <a:spLocks noGrp="1" noRot="1" noChangeAspect="1" noChangeArrowheads="1" noTextEdit="1"/>
          </p:cNvSpPr>
          <p:nvPr>
            <p:ph type="sldImg"/>
          </p:nvPr>
        </p:nvSpPr>
        <p:spPr>
          <a:ln/>
        </p:spPr>
      </p:sp>
      <p:sp>
        <p:nvSpPr>
          <p:cNvPr id="41987" name="Rectangle 1027">
            <a:extLst>
              <a:ext uri="{FF2B5EF4-FFF2-40B4-BE49-F238E27FC236}">
                <a16:creationId xmlns:a16="http://schemas.microsoft.com/office/drawing/2014/main" id="{6E3117DE-7EBA-45C3-BE7C-A75FE8E4C18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16</a:t>
            </a:fld>
            <a:endParaRPr lang="en-US" altLang="en-US"/>
          </a:p>
        </p:txBody>
      </p:sp>
    </p:spTree>
    <p:extLst>
      <p:ext uri="{BB962C8B-B14F-4D97-AF65-F5344CB8AC3E}">
        <p14:creationId xmlns:p14="http://schemas.microsoft.com/office/powerpoint/2010/main" val="2465179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5B141DF-9F57-49B5-9721-D6D354D47052}"/>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3DFA6731-80BF-43D4-A039-E9FCFCF5F16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050">
            <a:extLst>
              <a:ext uri="{FF2B5EF4-FFF2-40B4-BE49-F238E27FC236}">
                <a16:creationId xmlns:a16="http://schemas.microsoft.com/office/drawing/2014/main" id="{F6D7F122-4BED-42EA-8DE4-B99C3ACBEA9D}"/>
              </a:ext>
            </a:extLst>
          </p:cNvPr>
          <p:cNvSpPr>
            <a:spLocks noGrp="1" noRot="1" noChangeAspect="1" noChangeArrowheads="1" noTextEdit="1"/>
          </p:cNvSpPr>
          <p:nvPr>
            <p:ph type="sldImg"/>
          </p:nvPr>
        </p:nvSpPr>
        <p:spPr>
          <a:ln/>
        </p:spPr>
      </p:sp>
      <p:sp>
        <p:nvSpPr>
          <p:cNvPr id="46083" name="Rectangle 2051">
            <a:extLst>
              <a:ext uri="{FF2B5EF4-FFF2-40B4-BE49-F238E27FC236}">
                <a16:creationId xmlns:a16="http://schemas.microsoft.com/office/drawing/2014/main" id="{4C6DD064-0921-4C2A-8CAA-504B7ED4019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427CCCF1-2FDA-427A-B8D7-6DF23CC94246}"/>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E934B7FC-0BE0-4F12-969E-F65049DAB6E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48132" name="Slide Number Placeholder 3">
            <a:extLst>
              <a:ext uri="{FF2B5EF4-FFF2-40B4-BE49-F238E27FC236}">
                <a16:creationId xmlns:a16="http://schemas.microsoft.com/office/drawing/2014/main" id="{2553ECCD-A9B2-4CA1-A447-AD14CF9A0E2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5098" indent="-286576">
              <a:defRPr sz="3200" b="1">
                <a:solidFill>
                  <a:schemeClr val="tx1"/>
                </a:solidFill>
                <a:latin typeface="Times New Roman" panose="02020603050405020304" pitchFamily="18" charset="0"/>
                <a:cs typeface="Arial" panose="020B0604020202020204" pitchFamily="34" charset="0"/>
              </a:defRPr>
            </a:lvl2pPr>
            <a:lvl3pPr marL="1146304" indent="-229261">
              <a:defRPr sz="3200" b="1">
                <a:solidFill>
                  <a:schemeClr val="tx1"/>
                </a:solidFill>
                <a:latin typeface="Times New Roman" panose="02020603050405020304" pitchFamily="18" charset="0"/>
                <a:cs typeface="Arial" panose="020B0604020202020204" pitchFamily="34" charset="0"/>
              </a:defRPr>
            </a:lvl3pPr>
            <a:lvl4pPr marL="1604825" indent="-229261">
              <a:defRPr sz="3200" b="1">
                <a:solidFill>
                  <a:schemeClr val="tx1"/>
                </a:solidFill>
                <a:latin typeface="Times New Roman" panose="02020603050405020304" pitchFamily="18" charset="0"/>
                <a:cs typeface="Arial" panose="020B0604020202020204" pitchFamily="34" charset="0"/>
              </a:defRPr>
            </a:lvl4pPr>
            <a:lvl5pPr marL="2063347" indent="-229261">
              <a:defRPr sz="3200" b="1">
                <a:solidFill>
                  <a:schemeClr val="tx1"/>
                </a:solidFill>
                <a:latin typeface="Times New Roman" panose="02020603050405020304" pitchFamily="18" charset="0"/>
                <a:cs typeface="Arial" panose="020B0604020202020204" pitchFamily="34" charset="0"/>
              </a:defRPr>
            </a:lvl5pPr>
            <a:lvl6pPr marL="2521868"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80389"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8911"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97433"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4C15E433-C29C-44AC-B375-3D5798B39D96}" type="slidenum">
              <a:rPr lang="en-US" altLang="en-US" sz="120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2</a:t>
            </a:fld>
            <a:endParaRPr lang="en-US" altLang="en-US"/>
          </a:p>
        </p:txBody>
      </p:sp>
    </p:spTree>
    <p:extLst>
      <p:ext uri="{BB962C8B-B14F-4D97-AF65-F5344CB8AC3E}">
        <p14:creationId xmlns:p14="http://schemas.microsoft.com/office/powerpoint/2010/main" val="1606494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a:extLst>
              <a:ext uri="{FF2B5EF4-FFF2-40B4-BE49-F238E27FC236}">
                <a16:creationId xmlns:a16="http://schemas.microsoft.com/office/drawing/2014/main" id="{8BB616C9-9703-4951-A02D-36EEF5CC8507}"/>
              </a:ext>
            </a:extLst>
          </p:cNvPr>
          <p:cNvSpPr>
            <a:spLocks noGrp="1" noRot="1" noChangeAspect="1" noChangeArrowheads="1" noTextEdit="1"/>
          </p:cNvSpPr>
          <p:nvPr>
            <p:ph type="sldImg"/>
          </p:nvPr>
        </p:nvSpPr>
        <p:spPr>
          <a:ln/>
        </p:spPr>
      </p:sp>
      <p:sp>
        <p:nvSpPr>
          <p:cNvPr id="50179" name="Rectangle 1027">
            <a:extLst>
              <a:ext uri="{FF2B5EF4-FFF2-40B4-BE49-F238E27FC236}">
                <a16:creationId xmlns:a16="http://schemas.microsoft.com/office/drawing/2014/main" id="{DB4F7449-60C9-42E1-848D-3D83209B6CB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z="1400">
              <a:latin typeface="Comic Sans MS" panose="030F0702030302020204" pitchFamily="66"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a:extLst>
              <a:ext uri="{FF2B5EF4-FFF2-40B4-BE49-F238E27FC236}">
                <a16:creationId xmlns:a16="http://schemas.microsoft.com/office/drawing/2014/main" id="{3E2C130B-F8AD-4479-9D4B-A1A42DA4AD71}"/>
              </a:ext>
            </a:extLst>
          </p:cNvPr>
          <p:cNvSpPr>
            <a:spLocks noGrp="1" noRot="1" noChangeAspect="1" noChangeArrowheads="1" noTextEdit="1"/>
          </p:cNvSpPr>
          <p:nvPr>
            <p:ph type="sldImg"/>
          </p:nvPr>
        </p:nvSpPr>
        <p:spPr>
          <a:ln/>
        </p:spPr>
      </p:sp>
      <p:sp>
        <p:nvSpPr>
          <p:cNvPr id="52227" name="Rectangle 1027">
            <a:extLst>
              <a:ext uri="{FF2B5EF4-FFF2-40B4-BE49-F238E27FC236}">
                <a16:creationId xmlns:a16="http://schemas.microsoft.com/office/drawing/2014/main" id="{6FF60354-FB5B-4469-8979-91677AA1227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z="1400">
              <a:latin typeface="Comic Sans MS" panose="030F0702030302020204" pitchFamily="66"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22</a:t>
            </a:fld>
            <a:endParaRPr lang="en-US" altLang="en-US"/>
          </a:p>
        </p:txBody>
      </p:sp>
    </p:spTree>
    <p:extLst>
      <p:ext uri="{BB962C8B-B14F-4D97-AF65-F5344CB8AC3E}">
        <p14:creationId xmlns:p14="http://schemas.microsoft.com/office/powerpoint/2010/main" val="1888460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09815" y="4458492"/>
            <a:ext cx="5209756" cy="4226246"/>
          </a:xfrm>
        </p:spPr>
        <p:txBody>
          <a:bodyPr/>
          <a:lstStyle/>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23</a:t>
            </a:fld>
            <a:endParaRPr lang="en-US" altLang="en-US"/>
          </a:p>
        </p:txBody>
      </p:sp>
    </p:spTree>
    <p:extLst>
      <p:ext uri="{BB962C8B-B14F-4D97-AF65-F5344CB8AC3E}">
        <p14:creationId xmlns:p14="http://schemas.microsoft.com/office/powerpoint/2010/main" val="3252700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24</a:t>
            </a:fld>
            <a:endParaRPr lang="en-US" altLang="en-US"/>
          </a:p>
        </p:txBody>
      </p:sp>
    </p:spTree>
    <p:extLst>
      <p:ext uri="{BB962C8B-B14F-4D97-AF65-F5344CB8AC3E}">
        <p14:creationId xmlns:p14="http://schemas.microsoft.com/office/powerpoint/2010/main" val="2589515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25</a:t>
            </a:fld>
            <a:endParaRPr lang="en-US" altLang="en-US"/>
          </a:p>
        </p:txBody>
      </p:sp>
    </p:spTree>
    <p:extLst>
      <p:ext uri="{BB962C8B-B14F-4D97-AF65-F5344CB8AC3E}">
        <p14:creationId xmlns:p14="http://schemas.microsoft.com/office/powerpoint/2010/main" val="1348437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26</a:t>
            </a:fld>
            <a:endParaRPr lang="en-US" altLang="en-US"/>
          </a:p>
        </p:txBody>
      </p:sp>
    </p:spTree>
    <p:extLst>
      <p:ext uri="{BB962C8B-B14F-4D97-AF65-F5344CB8AC3E}">
        <p14:creationId xmlns:p14="http://schemas.microsoft.com/office/powerpoint/2010/main" val="2956623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27</a:t>
            </a:fld>
            <a:endParaRPr lang="en-US" altLang="en-US"/>
          </a:p>
        </p:txBody>
      </p:sp>
    </p:spTree>
    <p:extLst>
      <p:ext uri="{BB962C8B-B14F-4D97-AF65-F5344CB8AC3E}">
        <p14:creationId xmlns:p14="http://schemas.microsoft.com/office/powerpoint/2010/main" val="2834997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28</a:t>
            </a:fld>
            <a:endParaRPr lang="en-US" altLang="en-US"/>
          </a:p>
        </p:txBody>
      </p:sp>
    </p:spTree>
    <p:extLst>
      <p:ext uri="{BB962C8B-B14F-4D97-AF65-F5344CB8AC3E}">
        <p14:creationId xmlns:p14="http://schemas.microsoft.com/office/powerpoint/2010/main" val="1144318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29</a:t>
            </a:fld>
            <a:endParaRPr lang="en-US"/>
          </a:p>
        </p:txBody>
      </p:sp>
    </p:spTree>
    <p:extLst>
      <p:ext uri="{BB962C8B-B14F-4D97-AF65-F5344CB8AC3E}">
        <p14:creationId xmlns:p14="http://schemas.microsoft.com/office/powerpoint/2010/main" val="394517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3</a:t>
            </a:fld>
            <a:endParaRPr lang="en-US" altLang="en-US"/>
          </a:p>
        </p:txBody>
      </p:sp>
    </p:spTree>
    <p:extLst>
      <p:ext uri="{BB962C8B-B14F-4D97-AF65-F5344CB8AC3E}">
        <p14:creationId xmlns:p14="http://schemas.microsoft.com/office/powerpoint/2010/main" val="1583549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30</a:t>
            </a:fld>
            <a:endParaRPr lang="en-US" altLang="en-US"/>
          </a:p>
        </p:txBody>
      </p:sp>
    </p:spTree>
    <p:extLst>
      <p:ext uri="{BB962C8B-B14F-4D97-AF65-F5344CB8AC3E}">
        <p14:creationId xmlns:p14="http://schemas.microsoft.com/office/powerpoint/2010/main" val="1386057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31</a:t>
            </a:fld>
            <a:endParaRPr lang="en-US"/>
          </a:p>
        </p:txBody>
      </p:sp>
    </p:spTree>
    <p:extLst>
      <p:ext uri="{BB962C8B-B14F-4D97-AF65-F5344CB8AC3E}">
        <p14:creationId xmlns:p14="http://schemas.microsoft.com/office/powerpoint/2010/main" val="3080011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Rot="1" noChangeAspect="1" noChangeArrowheads="1" noTextEdit="1"/>
          </p:cNvSpPr>
          <p:nvPr>
            <p:ph type="sldImg"/>
          </p:nvPr>
        </p:nvSpPr>
        <p:spPr>
          <a:ln/>
        </p:spPr>
      </p:sp>
      <p:sp>
        <p:nvSpPr>
          <p:cNvPr id="178179" name="Rectangle 1027"/>
          <p:cNvSpPr>
            <a:spLocks noGrp="1" noChangeArrowheads="1"/>
          </p:cNvSpPr>
          <p:nvPr>
            <p:ph type="body" idx="1"/>
          </p:nvPr>
        </p:nvSpPr>
        <p:spPr>
          <a:noFill/>
          <a:ln w="9525"/>
        </p:spPr>
        <p:txBody>
          <a:bodyPr/>
          <a:lstStyle/>
          <a:p>
            <a:endParaRPr lang="en-US" altLang="en-US" sz="1400" dirty="0">
              <a:latin typeface="Comic Sans MS" panose="030F0702030302020204" pitchFamily="66" charset="0"/>
            </a:endParaRPr>
          </a:p>
        </p:txBody>
      </p:sp>
    </p:spTree>
    <p:extLst>
      <p:ext uri="{BB962C8B-B14F-4D97-AF65-F5344CB8AC3E}">
        <p14:creationId xmlns:p14="http://schemas.microsoft.com/office/powerpoint/2010/main" val="1276333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Rot="1" noChangeAspect="1" noChangeArrowheads="1" noTextEdit="1"/>
          </p:cNvSpPr>
          <p:nvPr>
            <p:ph type="sldImg"/>
          </p:nvPr>
        </p:nvSpPr>
        <p:spPr>
          <a:ln/>
        </p:spPr>
      </p:sp>
      <p:sp>
        <p:nvSpPr>
          <p:cNvPr id="178179" name="Rectangle 1027"/>
          <p:cNvSpPr>
            <a:spLocks noGrp="1" noChangeArrowheads="1"/>
          </p:cNvSpPr>
          <p:nvPr>
            <p:ph type="body" idx="1"/>
          </p:nvPr>
        </p:nvSpPr>
        <p:spPr>
          <a:xfrm>
            <a:off x="1036637" y="4224338"/>
            <a:ext cx="5209756" cy="4226246"/>
          </a:xfrm>
          <a:noFill/>
          <a:ln w="9525"/>
        </p:spPr>
        <p:txBody>
          <a:bodyPr/>
          <a:lstStyle/>
          <a:p>
            <a:pPr marL="0" marR="0">
              <a:spcBef>
                <a:spcPts val="0"/>
              </a:spcBef>
              <a:spcAft>
                <a:spcPts val="0"/>
              </a:spcAft>
            </a:pPr>
            <a:endParaRPr lang="en-US" sz="1700" dirty="0">
              <a:effectLst/>
              <a:latin typeface="Comic Sans MS" panose="030F0702030302020204" pitchFamily="66"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sz="1400" dirty="0">
              <a:latin typeface="Comic Sans MS" panose="030F0702030302020204" pitchFamily="66" charset="0"/>
            </a:endParaRPr>
          </a:p>
        </p:txBody>
      </p:sp>
    </p:spTree>
    <p:extLst>
      <p:ext uri="{BB962C8B-B14F-4D97-AF65-F5344CB8AC3E}">
        <p14:creationId xmlns:p14="http://schemas.microsoft.com/office/powerpoint/2010/main" val="2040599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6360" y="3932237"/>
            <a:ext cx="5209756" cy="4460559"/>
          </a:xfrm>
        </p:spPr>
        <p:txBody>
          <a:bodyPr/>
          <a:lstStyle/>
          <a:p>
            <a:pPr marL="0" marR="0">
              <a:spcBef>
                <a:spcPts val="0"/>
              </a:spcBef>
              <a:spcAft>
                <a:spcPts val="0"/>
              </a:spcAft>
            </a:pPr>
            <a:endParaRPr lang="en-US" sz="1800" dirty="0">
              <a:latin typeface="Comic Sans MS" panose="030F0702030302020204" pitchFamily="66" charset="0"/>
              <a:ea typeface="Calibri" panose="020F0502020204030204" pitchFamily="34" charset="0"/>
              <a:cs typeface="Times New Roman" panose="02020603050405020304" pitchFamily="18" charset="0"/>
            </a:endParaRPr>
          </a:p>
          <a:p>
            <a:pPr>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34</a:t>
            </a:fld>
            <a:endParaRPr lang="en-US" altLang="en-US"/>
          </a:p>
        </p:txBody>
      </p:sp>
    </p:spTree>
    <p:extLst>
      <p:ext uri="{BB962C8B-B14F-4D97-AF65-F5344CB8AC3E}">
        <p14:creationId xmlns:p14="http://schemas.microsoft.com/office/powerpoint/2010/main" val="3394897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36637" y="4224338"/>
            <a:ext cx="5209756" cy="4226246"/>
          </a:xfrm>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35</a:t>
            </a:fld>
            <a:endParaRPr lang="en-US"/>
          </a:p>
        </p:txBody>
      </p:sp>
    </p:spTree>
    <p:extLst>
      <p:ext uri="{BB962C8B-B14F-4D97-AF65-F5344CB8AC3E}">
        <p14:creationId xmlns:p14="http://schemas.microsoft.com/office/powerpoint/2010/main" val="2600847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36</a:t>
            </a:fld>
            <a:endParaRPr lang="en-US"/>
          </a:p>
        </p:txBody>
      </p:sp>
    </p:spTree>
    <p:extLst>
      <p:ext uri="{BB962C8B-B14F-4D97-AF65-F5344CB8AC3E}">
        <p14:creationId xmlns:p14="http://schemas.microsoft.com/office/powerpoint/2010/main" val="777693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37</a:t>
            </a:fld>
            <a:endParaRPr lang="en-US"/>
          </a:p>
        </p:txBody>
      </p:sp>
    </p:spTree>
    <p:extLst>
      <p:ext uri="{BB962C8B-B14F-4D97-AF65-F5344CB8AC3E}">
        <p14:creationId xmlns:p14="http://schemas.microsoft.com/office/powerpoint/2010/main" val="16247086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38</a:t>
            </a:fld>
            <a:endParaRPr lang="en-US"/>
          </a:p>
        </p:txBody>
      </p:sp>
    </p:spTree>
    <p:extLst>
      <p:ext uri="{BB962C8B-B14F-4D97-AF65-F5344CB8AC3E}">
        <p14:creationId xmlns:p14="http://schemas.microsoft.com/office/powerpoint/2010/main" val="36586842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39</a:t>
            </a:fld>
            <a:endParaRPr lang="en-US"/>
          </a:p>
        </p:txBody>
      </p:sp>
    </p:spTree>
    <p:extLst>
      <p:ext uri="{BB962C8B-B14F-4D97-AF65-F5344CB8AC3E}">
        <p14:creationId xmlns:p14="http://schemas.microsoft.com/office/powerpoint/2010/main" val="3270253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Comic Sans MS" panose="030F0702030302020204" pitchFamily="66" charset="0"/>
            </a:endParaRPr>
          </a:p>
          <a:p>
            <a:endParaRPr lang="en-US" dirty="0"/>
          </a:p>
        </p:txBody>
      </p:sp>
      <p:sp>
        <p:nvSpPr>
          <p:cNvPr id="4" name="Slide Number Placeholder 3"/>
          <p:cNvSpPr>
            <a:spLocks noGrp="1"/>
          </p:cNvSpPr>
          <p:nvPr>
            <p:ph type="sldNum" sz="quarter" idx="10"/>
          </p:nvPr>
        </p:nvSpPr>
        <p:spPr/>
        <p:txBody>
          <a:bodyPr/>
          <a:lstStyle/>
          <a:p>
            <a:fld id="{E0B07FFA-19E1-4D73-9D58-822071DB9741}" type="slidenum">
              <a:rPr lang="en-US" smtClean="0"/>
              <a:t>4</a:t>
            </a:fld>
            <a:endParaRPr lang="en-US"/>
          </a:p>
        </p:txBody>
      </p:sp>
    </p:spTree>
    <p:extLst>
      <p:ext uri="{BB962C8B-B14F-4D97-AF65-F5344CB8AC3E}">
        <p14:creationId xmlns:p14="http://schemas.microsoft.com/office/powerpoint/2010/main" val="38952565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40</a:t>
            </a:fld>
            <a:endParaRPr lang="en-US"/>
          </a:p>
        </p:txBody>
      </p:sp>
    </p:spTree>
    <p:extLst>
      <p:ext uri="{BB962C8B-B14F-4D97-AF65-F5344CB8AC3E}">
        <p14:creationId xmlns:p14="http://schemas.microsoft.com/office/powerpoint/2010/main" val="16946848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41</a:t>
            </a:fld>
            <a:endParaRPr lang="en-US" altLang="en-US"/>
          </a:p>
        </p:txBody>
      </p:sp>
    </p:spTree>
    <p:extLst>
      <p:ext uri="{BB962C8B-B14F-4D97-AF65-F5344CB8AC3E}">
        <p14:creationId xmlns:p14="http://schemas.microsoft.com/office/powerpoint/2010/main" val="21824527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42</a:t>
            </a:fld>
            <a:endParaRPr lang="en-US" altLang="en-US"/>
          </a:p>
        </p:txBody>
      </p:sp>
    </p:spTree>
    <p:extLst>
      <p:ext uri="{BB962C8B-B14F-4D97-AF65-F5344CB8AC3E}">
        <p14:creationId xmlns:p14="http://schemas.microsoft.com/office/powerpoint/2010/main" val="21017867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dirty="0">
              <a:latin typeface="Comic Sans MS" panose="030F0702030302020204" pitchFamily="66"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43</a:t>
            </a:fld>
            <a:endParaRPr lang="en-US" altLang="en-US"/>
          </a:p>
        </p:txBody>
      </p:sp>
    </p:spTree>
    <p:extLst>
      <p:ext uri="{BB962C8B-B14F-4D97-AF65-F5344CB8AC3E}">
        <p14:creationId xmlns:p14="http://schemas.microsoft.com/office/powerpoint/2010/main" val="32607780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44</a:t>
            </a:fld>
            <a:endParaRPr lang="en-US" altLang="en-US"/>
          </a:p>
        </p:txBody>
      </p:sp>
    </p:spTree>
    <p:extLst>
      <p:ext uri="{BB962C8B-B14F-4D97-AF65-F5344CB8AC3E}">
        <p14:creationId xmlns:p14="http://schemas.microsoft.com/office/powerpoint/2010/main" val="121557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45</a:t>
            </a:fld>
            <a:endParaRPr lang="en-US" altLang="en-US"/>
          </a:p>
        </p:txBody>
      </p:sp>
    </p:spTree>
    <p:extLst>
      <p:ext uri="{BB962C8B-B14F-4D97-AF65-F5344CB8AC3E}">
        <p14:creationId xmlns:p14="http://schemas.microsoft.com/office/powerpoint/2010/main" val="25153045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46</a:t>
            </a:fld>
            <a:endParaRPr lang="en-US" altLang="en-US"/>
          </a:p>
        </p:txBody>
      </p:sp>
    </p:spTree>
    <p:extLst>
      <p:ext uri="{BB962C8B-B14F-4D97-AF65-F5344CB8AC3E}">
        <p14:creationId xmlns:p14="http://schemas.microsoft.com/office/powerpoint/2010/main" val="14413179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47</a:t>
            </a:fld>
            <a:endParaRPr lang="en-US" altLang="en-US"/>
          </a:p>
        </p:txBody>
      </p:sp>
    </p:spTree>
    <p:extLst>
      <p:ext uri="{BB962C8B-B14F-4D97-AF65-F5344CB8AC3E}">
        <p14:creationId xmlns:p14="http://schemas.microsoft.com/office/powerpoint/2010/main" val="20589476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Comic Sans MS" panose="030F0702030302020204" pitchFamily="66" charset="0"/>
            </a:endParaRPr>
          </a:p>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48</a:t>
            </a:fld>
            <a:endParaRPr lang="en-US"/>
          </a:p>
        </p:txBody>
      </p:sp>
    </p:spTree>
    <p:extLst>
      <p:ext uri="{BB962C8B-B14F-4D97-AF65-F5344CB8AC3E}">
        <p14:creationId xmlns:p14="http://schemas.microsoft.com/office/powerpoint/2010/main" val="16219315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Comic Sans MS" panose="030F0702030302020204" pitchFamily="66" charset="0"/>
              </a:rPr>
              <a:t>  </a:t>
            </a:r>
            <a:endParaRPr lang="en-US" sz="1400" dirty="0">
              <a:latin typeface="Comic Sans MS" panose="030F0702030302020204" pitchFamily="66" charset="0"/>
            </a:endParaRPr>
          </a:p>
          <a:p>
            <a:endParaRPr lang="en-US" sz="1400" dirty="0">
              <a:latin typeface="Comic Sans MS" panose="030F0702030302020204" pitchFamily="66" charset="0"/>
            </a:endParaRPr>
          </a:p>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49</a:t>
            </a:fld>
            <a:endParaRPr lang="en-US"/>
          </a:p>
        </p:txBody>
      </p:sp>
    </p:spTree>
    <p:extLst>
      <p:ext uri="{BB962C8B-B14F-4D97-AF65-F5344CB8AC3E}">
        <p14:creationId xmlns:p14="http://schemas.microsoft.com/office/powerpoint/2010/main" val="343371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5</a:t>
            </a:fld>
            <a:endParaRPr lang="en-US" altLang="en-US"/>
          </a:p>
        </p:txBody>
      </p:sp>
    </p:spTree>
    <p:extLst>
      <p:ext uri="{BB962C8B-B14F-4D97-AF65-F5344CB8AC3E}">
        <p14:creationId xmlns:p14="http://schemas.microsoft.com/office/powerpoint/2010/main" val="19769100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50</a:t>
            </a:fld>
            <a:endParaRPr lang="en-US" altLang="en-US"/>
          </a:p>
        </p:txBody>
      </p:sp>
    </p:spTree>
    <p:extLst>
      <p:ext uri="{BB962C8B-B14F-4D97-AF65-F5344CB8AC3E}">
        <p14:creationId xmlns:p14="http://schemas.microsoft.com/office/powerpoint/2010/main" val="34992147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51</a:t>
            </a:fld>
            <a:endParaRPr lang="en-US" altLang="en-US"/>
          </a:p>
        </p:txBody>
      </p:sp>
    </p:spTree>
    <p:extLst>
      <p:ext uri="{BB962C8B-B14F-4D97-AF65-F5344CB8AC3E}">
        <p14:creationId xmlns:p14="http://schemas.microsoft.com/office/powerpoint/2010/main" val="34396648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52</a:t>
            </a:fld>
            <a:endParaRPr lang="en-US" altLang="en-US"/>
          </a:p>
        </p:txBody>
      </p:sp>
    </p:spTree>
    <p:extLst>
      <p:ext uri="{BB962C8B-B14F-4D97-AF65-F5344CB8AC3E}">
        <p14:creationId xmlns:p14="http://schemas.microsoft.com/office/powerpoint/2010/main" val="37047547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53</a:t>
            </a:fld>
            <a:endParaRPr lang="en-US" altLang="en-US"/>
          </a:p>
        </p:txBody>
      </p:sp>
    </p:spTree>
    <p:extLst>
      <p:ext uri="{BB962C8B-B14F-4D97-AF65-F5344CB8AC3E}">
        <p14:creationId xmlns:p14="http://schemas.microsoft.com/office/powerpoint/2010/main" val="23056316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9973A34-2667-47D9-AF6D-02B8DDDDE665}"/>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0968F693-9220-4A8C-8D6A-4A566A3AC66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9460" name="Slide Number Placeholder 3">
            <a:extLst>
              <a:ext uri="{FF2B5EF4-FFF2-40B4-BE49-F238E27FC236}">
                <a16:creationId xmlns:a16="http://schemas.microsoft.com/office/drawing/2014/main" id="{87E60AA7-4599-4785-8A40-FAD791BBD73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7415" indent="-287467">
              <a:defRPr sz="3200" b="1">
                <a:solidFill>
                  <a:schemeClr val="tx1"/>
                </a:solidFill>
                <a:latin typeface="Times New Roman" panose="02020603050405020304" pitchFamily="18" charset="0"/>
                <a:cs typeface="Arial" panose="020B0604020202020204" pitchFamily="34" charset="0"/>
              </a:defRPr>
            </a:lvl2pPr>
            <a:lvl3pPr marL="1149868" indent="-229974">
              <a:defRPr sz="3200" b="1">
                <a:solidFill>
                  <a:schemeClr val="tx1"/>
                </a:solidFill>
                <a:latin typeface="Times New Roman" panose="02020603050405020304" pitchFamily="18" charset="0"/>
                <a:cs typeface="Arial" panose="020B0604020202020204" pitchFamily="34" charset="0"/>
              </a:defRPr>
            </a:lvl3pPr>
            <a:lvl4pPr marL="1609816" indent="-229974">
              <a:defRPr sz="3200" b="1">
                <a:solidFill>
                  <a:schemeClr val="tx1"/>
                </a:solidFill>
                <a:latin typeface="Times New Roman" panose="02020603050405020304" pitchFamily="18" charset="0"/>
                <a:cs typeface="Arial" panose="020B0604020202020204" pitchFamily="34" charset="0"/>
              </a:defRPr>
            </a:lvl4pPr>
            <a:lvl5pPr marL="2069763" indent="-229974">
              <a:defRPr sz="3200" b="1">
                <a:solidFill>
                  <a:schemeClr val="tx1"/>
                </a:solidFill>
                <a:latin typeface="Times New Roman" panose="02020603050405020304" pitchFamily="18" charset="0"/>
                <a:cs typeface="Arial" panose="020B0604020202020204" pitchFamily="34" charset="0"/>
              </a:defRPr>
            </a:lvl5pPr>
            <a:lvl6pPr marL="2529710" indent="-229974"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89657" indent="-229974"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49605" indent="-229974"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909553" indent="-229974"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40270E6F-3DD8-4920-83E5-3655B6F6C974}" type="slidenum">
              <a:rPr lang="en-US" altLang="en-US" sz="1200"/>
              <a:pPr/>
              <a:t>54</a:t>
            </a:fld>
            <a:endParaRPr lang="en-US"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55</a:t>
            </a:fld>
            <a:endParaRPr lang="en-US"/>
          </a:p>
        </p:txBody>
      </p:sp>
    </p:spTree>
    <p:extLst>
      <p:ext uri="{BB962C8B-B14F-4D97-AF65-F5344CB8AC3E}">
        <p14:creationId xmlns:p14="http://schemas.microsoft.com/office/powerpoint/2010/main" val="36832555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56</a:t>
            </a:fld>
            <a:endParaRPr lang="en-US" altLang="en-US"/>
          </a:p>
        </p:txBody>
      </p:sp>
    </p:spTree>
    <p:extLst>
      <p:ext uri="{BB962C8B-B14F-4D97-AF65-F5344CB8AC3E}">
        <p14:creationId xmlns:p14="http://schemas.microsoft.com/office/powerpoint/2010/main" val="33624775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36637" y="4313237"/>
            <a:ext cx="5209756" cy="4226246"/>
          </a:xfrm>
        </p:spPr>
        <p:txBody>
          <a:bodyPr/>
          <a:lstStyle/>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57</a:t>
            </a:fld>
            <a:endParaRPr lang="en-US" altLang="en-US"/>
          </a:p>
        </p:txBody>
      </p:sp>
    </p:spTree>
    <p:extLst>
      <p:ext uri="{BB962C8B-B14F-4D97-AF65-F5344CB8AC3E}">
        <p14:creationId xmlns:p14="http://schemas.microsoft.com/office/powerpoint/2010/main" val="4446725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58</a:t>
            </a:fld>
            <a:endParaRPr lang="en-US" altLang="en-US"/>
          </a:p>
        </p:txBody>
      </p:sp>
    </p:spTree>
    <p:extLst>
      <p:ext uri="{BB962C8B-B14F-4D97-AF65-F5344CB8AC3E}">
        <p14:creationId xmlns:p14="http://schemas.microsoft.com/office/powerpoint/2010/main" val="27035006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59</a:t>
            </a:fld>
            <a:endParaRPr lang="en-US" altLang="en-US"/>
          </a:p>
        </p:txBody>
      </p:sp>
    </p:spTree>
    <p:extLst>
      <p:ext uri="{BB962C8B-B14F-4D97-AF65-F5344CB8AC3E}">
        <p14:creationId xmlns:p14="http://schemas.microsoft.com/office/powerpoint/2010/main" val="1852016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6</a:t>
            </a:fld>
            <a:endParaRPr lang="en-US" altLang="en-US"/>
          </a:p>
        </p:txBody>
      </p:sp>
    </p:spTree>
    <p:extLst>
      <p:ext uri="{BB962C8B-B14F-4D97-AF65-F5344CB8AC3E}">
        <p14:creationId xmlns:p14="http://schemas.microsoft.com/office/powerpoint/2010/main" val="12634908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A29868EC-1C11-4DFC-AE00-F10A947D2437}"/>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F58C8946-A1F4-4722-9B47-923CDBC7581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62468" name="Slide Number Placeholder 3">
            <a:extLst>
              <a:ext uri="{FF2B5EF4-FFF2-40B4-BE49-F238E27FC236}">
                <a16:creationId xmlns:a16="http://schemas.microsoft.com/office/drawing/2014/main" id="{F1252FD9-2241-48B2-BC94-7F93A7C65CA3}"/>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5098" indent="-286576">
              <a:defRPr sz="3200" b="1">
                <a:solidFill>
                  <a:schemeClr val="tx1"/>
                </a:solidFill>
                <a:latin typeface="Times New Roman" panose="02020603050405020304" pitchFamily="18" charset="0"/>
                <a:cs typeface="Arial" panose="020B0604020202020204" pitchFamily="34" charset="0"/>
              </a:defRPr>
            </a:lvl2pPr>
            <a:lvl3pPr marL="1146304" indent="-229261">
              <a:defRPr sz="3200" b="1">
                <a:solidFill>
                  <a:schemeClr val="tx1"/>
                </a:solidFill>
                <a:latin typeface="Times New Roman" panose="02020603050405020304" pitchFamily="18" charset="0"/>
                <a:cs typeface="Arial" panose="020B0604020202020204" pitchFamily="34" charset="0"/>
              </a:defRPr>
            </a:lvl3pPr>
            <a:lvl4pPr marL="1604825" indent="-229261">
              <a:defRPr sz="3200" b="1">
                <a:solidFill>
                  <a:schemeClr val="tx1"/>
                </a:solidFill>
                <a:latin typeface="Times New Roman" panose="02020603050405020304" pitchFamily="18" charset="0"/>
                <a:cs typeface="Arial" panose="020B0604020202020204" pitchFamily="34" charset="0"/>
              </a:defRPr>
            </a:lvl4pPr>
            <a:lvl5pPr marL="2063347" indent="-229261">
              <a:defRPr sz="3200" b="1">
                <a:solidFill>
                  <a:schemeClr val="tx1"/>
                </a:solidFill>
                <a:latin typeface="Times New Roman" panose="02020603050405020304" pitchFamily="18" charset="0"/>
                <a:cs typeface="Arial" panose="020B0604020202020204" pitchFamily="34" charset="0"/>
              </a:defRPr>
            </a:lvl5pPr>
            <a:lvl6pPr marL="2521868"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80389"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8911"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97433"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EF3EF062-B495-4F53-A298-BD99091CF47B}" type="slidenum">
              <a:rPr lang="en-US" altLang="en-US" sz="1200"/>
              <a:pPr/>
              <a:t>60</a:t>
            </a:fld>
            <a:endParaRPr lang="en-US" alt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E3382DF-F987-4CDC-8047-F67E8FC0D297}"/>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EC3C92B9-C602-41A2-A3CF-3723D9B2035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216525" indent="-216525"/>
            <a:endParaRPr lang="en-US" altLang="en-US" dirty="0">
              <a:latin typeface="Arial" panose="020B0604020202020204" pitchFamily="34" charset="0"/>
            </a:endParaRPr>
          </a:p>
        </p:txBody>
      </p:sp>
      <p:sp>
        <p:nvSpPr>
          <p:cNvPr id="64516" name="Slide Number Placeholder 3">
            <a:extLst>
              <a:ext uri="{FF2B5EF4-FFF2-40B4-BE49-F238E27FC236}">
                <a16:creationId xmlns:a16="http://schemas.microsoft.com/office/drawing/2014/main" id="{BD0DBA5A-BD3E-4FFD-BBCE-EC8EB22596A3}"/>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5098" indent="-286576">
              <a:defRPr sz="3200" b="1">
                <a:solidFill>
                  <a:schemeClr val="tx1"/>
                </a:solidFill>
                <a:latin typeface="Times New Roman" panose="02020603050405020304" pitchFamily="18" charset="0"/>
                <a:cs typeface="Arial" panose="020B0604020202020204" pitchFamily="34" charset="0"/>
              </a:defRPr>
            </a:lvl2pPr>
            <a:lvl3pPr marL="1146304" indent="-229261">
              <a:defRPr sz="3200" b="1">
                <a:solidFill>
                  <a:schemeClr val="tx1"/>
                </a:solidFill>
                <a:latin typeface="Times New Roman" panose="02020603050405020304" pitchFamily="18" charset="0"/>
                <a:cs typeface="Arial" panose="020B0604020202020204" pitchFamily="34" charset="0"/>
              </a:defRPr>
            </a:lvl3pPr>
            <a:lvl4pPr marL="1606418" indent="-229261">
              <a:defRPr sz="3200" b="1">
                <a:solidFill>
                  <a:schemeClr val="tx1"/>
                </a:solidFill>
                <a:latin typeface="Times New Roman" panose="02020603050405020304" pitchFamily="18" charset="0"/>
                <a:cs typeface="Arial" panose="020B0604020202020204" pitchFamily="34" charset="0"/>
              </a:defRPr>
            </a:lvl4pPr>
            <a:lvl5pPr marL="2064939" indent="-229261">
              <a:defRPr sz="3200" b="1">
                <a:solidFill>
                  <a:schemeClr val="tx1"/>
                </a:solidFill>
                <a:latin typeface="Times New Roman" panose="02020603050405020304" pitchFamily="18" charset="0"/>
                <a:cs typeface="Arial" panose="020B0604020202020204" pitchFamily="34" charset="0"/>
              </a:defRPr>
            </a:lvl5pPr>
            <a:lvl6pPr marL="2523461"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81982"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40504"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99025"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BB84593C-26B5-418E-B33E-131E20F5E424}" type="slidenum">
              <a:rPr lang="en-US" altLang="en-US" sz="1200">
                <a:latin typeface="Arial" panose="020B0604020202020204" pitchFamily="34" charset="0"/>
              </a:rPr>
              <a:pPr/>
              <a:t>61</a:t>
            </a:fld>
            <a:endParaRPr lang="en-US" altLang="en-US" sz="1200">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ED899B89-DD5E-4C25-8612-1F9AA7109A12}"/>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A32EC471-8904-40E3-894C-714148DB43D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66564" name="Slide Number Placeholder 3">
            <a:extLst>
              <a:ext uri="{FF2B5EF4-FFF2-40B4-BE49-F238E27FC236}">
                <a16:creationId xmlns:a16="http://schemas.microsoft.com/office/drawing/2014/main" id="{413E3473-1DAE-448F-89A6-FD5499A17237}"/>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5098" indent="-286576">
              <a:defRPr sz="3200" b="1">
                <a:solidFill>
                  <a:schemeClr val="tx1"/>
                </a:solidFill>
                <a:latin typeface="Times New Roman" panose="02020603050405020304" pitchFamily="18" charset="0"/>
                <a:cs typeface="Arial" panose="020B0604020202020204" pitchFamily="34" charset="0"/>
              </a:defRPr>
            </a:lvl2pPr>
            <a:lvl3pPr marL="1146304" indent="-229261">
              <a:defRPr sz="3200" b="1">
                <a:solidFill>
                  <a:schemeClr val="tx1"/>
                </a:solidFill>
                <a:latin typeface="Times New Roman" panose="02020603050405020304" pitchFamily="18" charset="0"/>
                <a:cs typeface="Arial" panose="020B0604020202020204" pitchFamily="34" charset="0"/>
              </a:defRPr>
            </a:lvl3pPr>
            <a:lvl4pPr marL="1606418" indent="-229261">
              <a:defRPr sz="3200" b="1">
                <a:solidFill>
                  <a:schemeClr val="tx1"/>
                </a:solidFill>
                <a:latin typeface="Times New Roman" panose="02020603050405020304" pitchFamily="18" charset="0"/>
                <a:cs typeface="Arial" panose="020B0604020202020204" pitchFamily="34" charset="0"/>
              </a:defRPr>
            </a:lvl4pPr>
            <a:lvl5pPr marL="2064939" indent="-229261">
              <a:defRPr sz="3200" b="1">
                <a:solidFill>
                  <a:schemeClr val="tx1"/>
                </a:solidFill>
                <a:latin typeface="Times New Roman" panose="02020603050405020304" pitchFamily="18" charset="0"/>
                <a:cs typeface="Arial" panose="020B0604020202020204" pitchFamily="34" charset="0"/>
              </a:defRPr>
            </a:lvl5pPr>
            <a:lvl6pPr marL="2523461"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81982"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40504"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99025"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708A9834-56CC-4AAB-9EC9-2D300F973839}" type="slidenum">
              <a:rPr lang="en-US" altLang="en-US" sz="1200">
                <a:latin typeface="Arial" panose="020B0604020202020204" pitchFamily="34" charset="0"/>
              </a:rPr>
              <a:pPr/>
              <a:t>62</a:t>
            </a:fld>
            <a:endParaRPr lang="en-US" altLang="en-US" sz="1200">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DE147CAE-5A38-4D07-B05F-267E7D0FAB5B}"/>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7E7CC5F4-3CC6-4933-AC20-56E8A70EB1F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68612" name="Slide Number Placeholder 3">
            <a:extLst>
              <a:ext uri="{FF2B5EF4-FFF2-40B4-BE49-F238E27FC236}">
                <a16:creationId xmlns:a16="http://schemas.microsoft.com/office/drawing/2014/main" id="{EA2AFE4F-CA79-43D4-8817-C935AB4FF8F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5098" indent="-286576">
              <a:defRPr sz="3200" b="1">
                <a:solidFill>
                  <a:schemeClr val="tx1"/>
                </a:solidFill>
                <a:latin typeface="Times New Roman" panose="02020603050405020304" pitchFamily="18" charset="0"/>
                <a:cs typeface="Arial" panose="020B0604020202020204" pitchFamily="34" charset="0"/>
              </a:defRPr>
            </a:lvl2pPr>
            <a:lvl3pPr marL="1146304" indent="-229261">
              <a:defRPr sz="3200" b="1">
                <a:solidFill>
                  <a:schemeClr val="tx1"/>
                </a:solidFill>
                <a:latin typeface="Times New Roman" panose="02020603050405020304" pitchFamily="18" charset="0"/>
                <a:cs typeface="Arial" panose="020B0604020202020204" pitchFamily="34" charset="0"/>
              </a:defRPr>
            </a:lvl3pPr>
            <a:lvl4pPr marL="1606418" indent="-229261">
              <a:defRPr sz="3200" b="1">
                <a:solidFill>
                  <a:schemeClr val="tx1"/>
                </a:solidFill>
                <a:latin typeface="Times New Roman" panose="02020603050405020304" pitchFamily="18" charset="0"/>
                <a:cs typeface="Arial" panose="020B0604020202020204" pitchFamily="34" charset="0"/>
              </a:defRPr>
            </a:lvl4pPr>
            <a:lvl5pPr marL="2064939" indent="-229261">
              <a:defRPr sz="3200" b="1">
                <a:solidFill>
                  <a:schemeClr val="tx1"/>
                </a:solidFill>
                <a:latin typeface="Times New Roman" panose="02020603050405020304" pitchFamily="18" charset="0"/>
                <a:cs typeface="Arial" panose="020B0604020202020204" pitchFamily="34" charset="0"/>
              </a:defRPr>
            </a:lvl5pPr>
            <a:lvl6pPr marL="2523461"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81982"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40504"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99025"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108D36A3-ADA6-499D-8263-C96737B47466}" type="slidenum">
              <a:rPr lang="en-US" altLang="en-US" sz="1200">
                <a:latin typeface="Arial" panose="020B0604020202020204" pitchFamily="34" charset="0"/>
              </a:rPr>
              <a:pPr/>
              <a:t>63</a:t>
            </a:fld>
            <a:endParaRPr lang="en-US" altLang="en-US" sz="1200">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1FF46DCA-7140-49AA-A4BB-BBF36FC521DC}"/>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1C09EAD3-EA75-4C44-BC42-043D58125DE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70660" name="Slide Number Placeholder 3">
            <a:extLst>
              <a:ext uri="{FF2B5EF4-FFF2-40B4-BE49-F238E27FC236}">
                <a16:creationId xmlns:a16="http://schemas.microsoft.com/office/drawing/2014/main" id="{BA465982-7C97-457C-8EA0-3CBC2FE3A34C}"/>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5098" indent="-286576">
              <a:defRPr sz="3200" b="1">
                <a:solidFill>
                  <a:schemeClr val="tx1"/>
                </a:solidFill>
                <a:latin typeface="Times New Roman" panose="02020603050405020304" pitchFamily="18" charset="0"/>
                <a:cs typeface="Arial" panose="020B0604020202020204" pitchFamily="34" charset="0"/>
              </a:defRPr>
            </a:lvl2pPr>
            <a:lvl3pPr marL="1146304" indent="-229261">
              <a:defRPr sz="3200" b="1">
                <a:solidFill>
                  <a:schemeClr val="tx1"/>
                </a:solidFill>
                <a:latin typeface="Times New Roman" panose="02020603050405020304" pitchFamily="18" charset="0"/>
                <a:cs typeface="Arial" panose="020B0604020202020204" pitchFamily="34" charset="0"/>
              </a:defRPr>
            </a:lvl3pPr>
            <a:lvl4pPr marL="1606418" indent="-229261">
              <a:defRPr sz="3200" b="1">
                <a:solidFill>
                  <a:schemeClr val="tx1"/>
                </a:solidFill>
                <a:latin typeface="Times New Roman" panose="02020603050405020304" pitchFamily="18" charset="0"/>
                <a:cs typeface="Arial" panose="020B0604020202020204" pitchFamily="34" charset="0"/>
              </a:defRPr>
            </a:lvl4pPr>
            <a:lvl5pPr marL="2064939" indent="-229261">
              <a:defRPr sz="3200" b="1">
                <a:solidFill>
                  <a:schemeClr val="tx1"/>
                </a:solidFill>
                <a:latin typeface="Times New Roman" panose="02020603050405020304" pitchFamily="18" charset="0"/>
                <a:cs typeface="Arial" panose="020B0604020202020204" pitchFamily="34" charset="0"/>
              </a:defRPr>
            </a:lvl5pPr>
            <a:lvl6pPr marL="2523461"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81982"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40504"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99025"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96A1CF2B-957B-4C70-B2BA-19590403FBE9}" type="slidenum">
              <a:rPr lang="en-US" altLang="en-US" sz="1200">
                <a:latin typeface="Arial" panose="020B0604020202020204" pitchFamily="34" charset="0"/>
              </a:rPr>
              <a:pPr/>
              <a:t>64</a:t>
            </a:fld>
            <a:endParaRPr lang="en-US" altLang="en-US" sz="1200">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43C84287-EDEC-4EEE-883C-FFCBFCDD85B4}"/>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97FE6C7B-1167-4D7E-8FA7-820571E6339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72708" name="Slide Number Placeholder 3">
            <a:extLst>
              <a:ext uri="{FF2B5EF4-FFF2-40B4-BE49-F238E27FC236}">
                <a16:creationId xmlns:a16="http://schemas.microsoft.com/office/drawing/2014/main" id="{59A01F0F-FA97-4ACF-B88A-27271A940BF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5098" indent="-286576">
              <a:defRPr sz="3200" b="1">
                <a:solidFill>
                  <a:schemeClr val="tx1"/>
                </a:solidFill>
                <a:latin typeface="Times New Roman" panose="02020603050405020304" pitchFamily="18" charset="0"/>
                <a:cs typeface="Arial" panose="020B0604020202020204" pitchFamily="34" charset="0"/>
              </a:defRPr>
            </a:lvl2pPr>
            <a:lvl3pPr marL="1146304" indent="-229261">
              <a:defRPr sz="3200" b="1">
                <a:solidFill>
                  <a:schemeClr val="tx1"/>
                </a:solidFill>
                <a:latin typeface="Times New Roman" panose="02020603050405020304" pitchFamily="18" charset="0"/>
                <a:cs typeface="Arial" panose="020B0604020202020204" pitchFamily="34" charset="0"/>
              </a:defRPr>
            </a:lvl3pPr>
            <a:lvl4pPr marL="1606418" indent="-229261">
              <a:defRPr sz="3200" b="1">
                <a:solidFill>
                  <a:schemeClr val="tx1"/>
                </a:solidFill>
                <a:latin typeface="Times New Roman" panose="02020603050405020304" pitchFamily="18" charset="0"/>
                <a:cs typeface="Arial" panose="020B0604020202020204" pitchFamily="34" charset="0"/>
              </a:defRPr>
            </a:lvl4pPr>
            <a:lvl5pPr marL="2064939" indent="-229261">
              <a:defRPr sz="3200" b="1">
                <a:solidFill>
                  <a:schemeClr val="tx1"/>
                </a:solidFill>
                <a:latin typeface="Times New Roman" panose="02020603050405020304" pitchFamily="18" charset="0"/>
                <a:cs typeface="Arial" panose="020B0604020202020204" pitchFamily="34" charset="0"/>
              </a:defRPr>
            </a:lvl5pPr>
            <a:lvl6pPr marL="2523461"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81982"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40504"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99025"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C0053753-E5EC-4FDC-8D36-1DC0A6C36AA9}" type="slidenum">
              <a:rPr lang="en-US" altLang="en-US" sz="1200">
                <a:latin typeface="Arial" panose="020B0604020202020204" pitchFamily="34" charset="0"/>
              </a:rPr>
              <a:pPr/>
              <a:t>65</a:t>
            </a:fld>
            <a:endParaRPr lang="en-US" altLang="en-US" sz="1200">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C4FE9CA6-7D49-4BC1-B8AA-479298EB39DA}"/>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D6709A5A-4CA2-413E-8E05-B1BC4CEC4A4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74756" name="Slide Number Placeholder 3">
            <a:extLst>
              <a:ext uri="{FF2B5EF4-FFF2-40B4-BE49-F238E27FC236}">
                <a16:creationId xmlns:a16="http://schemas.microsoft.com/office/drawing/2014/main" id="{8E8B22BA-85FA-4615-92AC-57928E43AF7E}"/>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5098" indent="-286576">
              <a:defRPr sz="3200" b="1">
                <a:solidFill>
                  <a:schemeClr val="tx1"/>
                </a:solidFill>
                <a:latin typeface="Times New Roman" panose="02020603050405020304" pitchFamily="18" charset="0"/>
                <a:cs typeface="Arial" panose="020B0604020202020204" pitchFamily="34" charset="0"/>
              </a:defRPr>
            </a:lvl2pPr>
            <a:lvl3pPr marL="1146304" indent="-229261">
              <a:defRPr sz="3200" b="1">
                <a:solidFill>
                  <a:schemeClr val="tx1"/>
                </a:solidFill>
                <a:latin typeface="Times New Roman" panose="02020603050405020304" pitchFamily="18" charset="0"/>
                <a:cs typeface="Arial" panose="020B0604020202020204" pitchFamily="34" charset="0"/>
              </a:defRPr>
            </a:lvl3pPr>
            <a:lvl4pPr marL="1606418" indent="-229261">
              <a:defRPr sz="3200" b="1">
                <a:solidFill>
                  <a:schemeClr val="tx1"/>
                </a:solidFill>
                <a:latin typeface="Times New Roman" panose="02020603050405020304" pitchFamily="18" charset="0"/>
                <a:cs typeface="Arial" panose="020B0604020202020204" pitchFamily="34" charset="0"/>
              </a:defRPr>
            </a:lvl4pPr>
            <a:lvl5pPr marL="2064939" indent="-229261">
              <a:defRPr sz="3200" b="1">
                <a:solidFill>
                  <a:schemeClr val="tx1"/>
                </a:solidFill>
                <a:latin typeface="Times New Roman" panose="02020603050405020304" pitchFamily="18" charset="0"/>
                <a:cs typeface="Arial" panose="020B0604020202020204" pitchFamily="34" charset="0"/>
              </a:defRPr>
            </a:lvl5pPr>
            <a:lvl6pPr marL="2523461"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81982"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40504"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99025"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6312FF1B-EFEE-4330-B353-DDACE78B7117}" type="slidenum">
              <a:rPr lang="en-US" altLang="en-US" sz="1200">
                <a:latin typeface="Arial" panose="020B0604020202020204" pitchFamily="34" charset="0"/>
              </a:rPr>
              <a:pPr/>
              <a:t>66</a:t>
            </a:fld>
            <a:endParaRPr lang="en-US" altLang="en-US" sz="1200">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D386B2E1-B34F-4AE0-A121-4D0E6AA3EED2}"/>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4D7A38EC-3F50-4FF4-B883-6CF45221A75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76804" name="Slide Number Placeholder 3">
            <a:extLst>
              <a:ext uri="{FF2B5EF4-FFF2-40B4-BE49-F238E27FC236}">
                <a16:creationId xmlns:a16="http://schemas.microsoft.com/office/drawing/2014/main" id="{7C66A902-B8D6-47E4-B9ED-FE22BCBD3C6A}"/>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5098" indent="-286576">
              <a:defRPr sz="3200" b="1">
                <a:solidFill>
                  <a:schemeClr val="tx1"/>
                </a:solidFill>
                <a:latin typeface="Times New Roman" panose="02020603050405020304" pitchFamily="18" charset="0"/>
                <a:cs typeface="Arial" panose="020B0604020202020204" pitchFamily="34" charset="0"/>
              </a:defRPr>
            </a:lvl2pPr>
            <a:lvl3pPr marL="1146304" indent="-229261">
              <a:defRPr sz="3200" b="1">
                <a:solidFill>
                  <a:schemeClr val="tx1"/>
                </a:solidFill>
                <a:latin typeface="Times New Roman" panose="02020603050405020304" pitchFamily="18" charset="0"/>
                <a:cs typeface="Arial" panose="020B0604020202020204" pitchFamily="34" charset="0"/>
              </a:defRPr>
            </a:lvl3pPr>
            <a:lvl4pPr marL="1606418" indent="-229261">
              <a:defRPr sz="3200" b="1">
                <a:solidFill>
                  <a:schemeClr val="tx1"/>
                </a:solidFill>
                <a:latin typeface="Times New Roman" panose="02020603050405020304" pitchFamily="18" charset="0"/>
                <a:cs typeface="Arial" panose="020B0604020202020204" pitchFamily="34" charset="0"/>
              </a:defRPr>
            </a:lvl4pPr>
            <a:lvl5pPr marL="2064939" indent="-229261">
              <a:defRPr sz="3200" b="1">
                <a:solidFill>
                  <a:schemeClr val="tx1"/>
                </a:solidFill>
                <a:latin typeface="Times New Roman" panose="02020603050405020304" pitchFamily="18" charset="0"/>
                <a:cs typeface="Arial" panose="020B0604020202020204" pitchFamily="34" charset="0"/>
              </a:defRPr>
            </a:lvl5pPr>
            <a:lvl6pPr marL="2523461"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81982"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40504"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99025"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7EDADDC9-9097-4D68-A8A3-21F21791111C}" type="slidenum">
              <a:rPr lang="en-US" altLang="en-US" sz="1200">
                <a:latin typeface="Arial" panose="020B0604020202020204" pitchFamily="34" charset="0"/>
              </a:rPr>
              <a:pPr/>
              <a:t>67</a:t>
            </a:fld>
            <a:endParaRPr lang="en-US" altLang="en-US" sz="1200">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11D8F449-546A-42DA-B423-749ED66C0BDD}"/>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5B00EEBE-77D6-4E6D-AA79-6D22A80D014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80900" name="Slide Number Placeholder 3">
            <a:extLst>
              <a:ext uri="{FF2B5EF4-FFF2-40B4-BE49-F238E27FC236}">
                <a16:creationId xmlns:a16="http://schemas.microsoft.com/office/drawing/2014/main" id="{DBDCE6AC-C4A6-4ACA-AF9D-80E22F0304B2}"/>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5098" indent="-286576">
              <a:defRPr sz="3200" b="1">
                <a:solidFill>
                  <a:schemeClr val="tx1"/>
                </a:solidFill>
                <a:latin typeface="Times New Roman" panose="02020603050405020304" pitchFamily="18" charset="0"/>
                <a:cs typeface="Arial" panose="020B0604020202020204" pitchFamily="34" charset="0"/>
              </a:defRPr>
            </a:lvl2pPr>
            <a:lvl3pPr marL="1146304" indent="-229261">
              <a:defRPr sz="3200" b="1">
                <a:solidFill>
                  <a:schemeClr val="tx1"/>
                </a:solidFill>
                <a:latin typeface="Times New Roman" panose="02020603050405020304" pitchFamily="18" charset="0"/>
                <a:cs typeface="Arial" panose="020B0604020202020204" pitchFamily="34" charset="0"/>
              </a:defRPr>
            </a:lvl3pPr>
            <a:lvl4pPr marL="1604825" indent="-229261">
              <a:defRPr sz="3200" b="1">
                <a:solidFill>
                  <a:schemeClr val="tx1"/>
                </a:solidFill>
                <a:latin typeface="Times New Roman" panose="02020603050405020304" pitchFamily="18" charset="0"/>
                <a:cs typeface="Arial" panose="020B0604020202020204" pitchFamily="34" charset="0"/>
              </a:defRPr>
            </a:lvl4pPr>
            <a:lvl5pPr marL="2063347" indent="-229261">
              <a:defRPr sz="3200" b="1">
                <a:solidFill>
                  <a:schemeClr val="tx1"/>
                </a:solidFill>
                <a:latin typeface="Times New Roman" panose="02020603050405020304" pitchFamily="18" charset="0"/>
                <a:cs typeface="Arial" panose="020B0604020202020204" pitchFamily="34" charset="0"/>
              </a:defRPr>
            </a:lvl5pPr>
            <a:lvl6pPr marL="2521868"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80389"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8911"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97433"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F8E8EFFF-F584-441D-92CA-9CBE55C03E11}" type="slidenum">
              <a:rPr lang="en-US" altLang="en-US" sz="1200"/>
              <a:pPr/>
              <a:t>68</a:t>
            </a:fld>
            <a:endParaRPr lang="en-US" altLang="en-US"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AB48B890-10F3-48E7-8A37-0CB677D72310}"/>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E58B49CD-4EBC-48A7-B320-DF190A07CE2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82948" name="Slide Number Placeholder 3">
            <a:extLst>
              <a:ext uri="{FF2B5EF4-FFF2-40B4-BE49-F238E27FC236}">
                <a16:creationId xmlns:a16="http://schemas.microsoft.com/office/drawing/2014/main" id="{7358E12B-621B-434B-9475-B6E0509ECB7C}"/>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5098" indent="-286576">
              <a:defRPr sz="3200" b="1">
                <a:solidFill>
                  <a:schemeClr val="tx1"/>
                </a:solidFill>
                <a:latin typeface="Times New Roman" panose="02020603050405020304" pitchFamily="18" charset="0"/>
                <a:cs typeface="Arial" panose="020B0604020202020204" pitchFamily="34" charset="0"/>
              </a:defRPr>
            </a:lvl2pPr>
            <a:lvl3pPr marL="1146304" indent="-229261">
              <a:defRPr sz="3200" b="1">
                <a:solidFill>
                  <a:schemeClr val="tx1"/>
                </a:solidFill>
                <a:latin typeface="Times New Roman" panose="02020603050405020304" pitchFamily="18" charset="0"/>
                <a:cs typeface="Arial" panose="020B0604020202020204" pitchFamily="34" charset="0"/>
              </a:defRPr>
            </a:lvl3pPr>
            <a:lvl4pPr marL="1604825" indent="-229261">
              <a:defRPr sz="3200" b="1">
                <a:solidFill>
                  <a:schemeClr val="tx1"/>
                </a:solidFill>
                <a:latin typeface="Times New Roman" panose="02020603050405020304" pitchFamily="18" charset="0"/>
                <a:cs typeface="Arial" panose="020B0604020202020204" pitchFamily="34" charset="0"/>
              </a:defRPr>
            </a:lvl4pPr>
            <a:lvl5pPr marL="2063347" indent="-229261">
              <a:defRPr sz="3200" b="1">
                <a:solidFill>
                  <a:schemeClr val="tx1"/>
                </a:solidFill>
                <a:latin typeface="Times New Roman" panose="02020603050405020304" pitchFamily="18" charset="0"/>
                <a:cs typeface="Arial" panose="020B0604020202020204" pitchFamily="34" charset="0"/>
              </a:defRPr>
            </a:lvl5pPr>
            <a:lvl6pPr marL="2521868"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80389"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8911"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97433" indent="-229261"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2A1CFFB2-6E29-4CC8-B13C-EBBD714C1B5A}" type="slidenum">
              <a:rPr lang="en-US" altLang="en-US" sz="1200"/>
              <a:pPr/>
              <a:t>69</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1">
            <a:extLst>
              <a:ext uri="{FF2B5EF4-FFF2-40B4-BE49-F238E27FC236}">
                <a16:creationId xmlns:a16="http://schemas.microsoft.com/office/drawing/2014/main" id="{AEA4203B-927E-442E-AAB9-0D83D0F72AE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7834" indent="-291353">
              <a:spcBef>
                <a:spcPct val="30000"/>
              </a:spcBef>
              <a:defRPr sz="1200">
                <a:solidFill>
                  <a:schemeClr val="tx1"/>
                </a:solidFill>
                <a:latin typeface="Times New Roman" panose="02020603050405020304" pitchFamily="18" charset="0"/>
              </a:defRPr>
            </a:lvl2pPr>
            <a:lvl3pPr marL="1165409" indent="-232444">
              <a:spcBef>
                <a:spcPct val="30000"/>
              </a:spcBef>
              <a:defRPr sz="1200">
                <a:solidFill>
                  <a:schemeClr val="tx1"/>
                </a:solidFill>
                <a:latin typeface="Times New Roman" panose="02020603050405020304" pitchFamily="18" charset="0"/>
              </a:defRPr>
            </a:lvl3pPr>
            <a:lvl4pPr marL="1631892" indent="-232444">
              <a:spcBef>
                <a:spcPct val="30000"/>
              </a:spcBef>
              <a:defRPr sz="1200">
                <a:solidFill>
                  <a:schemeClr val="tx1"/>
                </a:solidFill>
                <a:latin typeface="Times New Roman" panose="02020603050405020304" pitchFamily="18" charset="0"/>
              </a:defRPr>
            </a:lvl4pPr>
            <a:lvl5pPr marL="2098372" indent="-232444">
              <a:spcBef>
                <a:spcPct val="30000"/>
              </a:spcBef>
              <a:defRPr sz="1200">
                <a:solidFill>
                  <a:schemeClr val="tx1"/>
                </a:solidFill>
                <a:latin typeface="Times New Roman" panose="02020603050405020304" pitchFamily="18" charset="0"/>
              </a:defRPr>
            </a:lvl5pPr>
            <a:lvl6pPr marL="2556895" indent="-232444" eaLnBrk="0" fontAlgn="base" hangingPunct="0">
              <a:spcBef>
                <a:spcPct val="30000"/>
              </a:spcBef>
              <a:spcAft>
                <a:spcPct val="0"/>
              </a:spcAft>
              <a:defRPr sz="1200">
                <a:solidFill>
                  <a:schemeClr val="tx1"/>
                </a:solidFill>
                <a:latin typeface="Times New Roman" panose="02020603050405020304" pitchFamily="18" charset="0"/>
              </a:defRPr>
            </a:lvl6pPr>
            <a:lvl7pPr marL="3015415" indent="-232444" eaLnBrk="0" fontAlgn="base" hangingPunct="0">
              <a:spcBef>
                <a:spcPct val="30000"/>
              </a:spcBef>
              <a:spcAft>
                <a:spcPct val="0"/>
              </a:spcAft>
              <a:defRPr sz="1200">
                <a:solidFill>
                  <a:schemeClr val="tx1"/>
                </a:solidFill>
                <a:latin typeface="Times New Roman" panose="02020603050405020304" pitchFamily="18" charset="0"/>
              </a:defRPr>
            </a:lvl7pPr>
            <a:lvl8pPr marL="3473938" indent="-232444" eaLnBrk="0" fontAlgn="base" hangingPunct="0">
              <a:spcBef>
                <a:spcPct val="30000"/>
              </a:spcBef>
              <a:spcAft>
                <a:spcPct val="0"/>
              </a:spcAft>
              <a:defRPr sz="1200">
                <a:solidFill>
                  <a:schemeClr val="tx1"/>
                </a:solidFill>
                <a:latin typeface="Times New Roman" panose="02020603050405020304" pitchFamily="18" charset="0"/>
              </a:defRPr>
            </a:lvl8pPr>
            <a:lvl9pPr marL="3932458" indent="-23244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99D615-49A2-484E-AC40-90D533E255CA}" type="slidenum">
              <a:rPr lang="en-US" altLang="en-US"/>
              <a:pPr>
                <a:spcBef>
                  <a:spcPct val="0"/>
                </a:spcBef>
              </a:pPr>
              <a:t>7</a:t>
            </a:fld>
            <a:endParaRPr lang="en-US" altLang="en-US"/>
          </a:p>
        </p:txBody>
      </p:sp>
      <p:sp>
        <p:nvSpPr>
          <p:cNvPr id="7171" name="Rectangle 2">
            <a:extLst>
              <a:ext uri="{FF2B5EF4-FFF2-40B4-BE49-F238E27FC236}">
                <a16:creationId xmlns:a16="http://schemas.microsoft.com/office/drawing/2014/main" id="{43E253B1-C8D0-418B-987E-AFFD00135874}"/>
              </a:ext>
            </a:extLst>
          </p:cNvPr>
          <p:cNvSpPr>
            <a:spLocks noGrp="1" noRot="1" noChangeAspect="1" noChangeArrowheads="1" noTextEdit="1"/>
          </p:cNvSpPr>
          <p:nvPr>
            <p:ph type="sldImg"/>
          </p:nvPr>
        </p:nvSpPr>
        <p:spPr>
          <a:xfrm>
            <a:off x="1208088" y="706438"/>
            <a:ext cx="4689475" cy="3516312"/>
          </a:xfrm>
          <a:ln w="12700" cap="flat">
            <a:solidFill>
              <a:schemeClr val="tx1"/>
            </a:solidFill>
          </a:ln>
        </p:spPr>
      </p:sp>
      <p:sp>
        <p:nvSpPr>
          <p:cNvPr id="7172" name="Rectangle 3">
            <a:extLst>
              <a:ext uri="{FF2B5EF4-FFF2-40B4-BE49-F238E27FC236}">
                <a16:creationId xmlns:a16="http://schemas.microsoft.com/office/drawing/2014/main" id="{CA590FEF-9D55-4C2D-9499-E03D0B4A38D3}"/>
              </a:ext>
            </a:extLst>
          </p:cNvPr>
          <p:cNvSpPr>
            <a:spLocks noGrp="1" noChangeArrowheads="1"/>
          </p:cNvSpPr>
          <p:nvPr>
            <p:ph type="body" idx="1"/>
          </p:nvPr>
        </p:nvSpPr>
        <p:spPr>
          <a:xfrm>
            <a:off x="944768" y="4458651"/>
            <a:ext cx="5212943" cy="422624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3474" tIns="46738" rIns="93474" bIns="46738"/>
          <a:lstStyle/>
          <a:p>
            <a:pPr eaLnBrk="1" hangingPunct="1"/>
            <a:endParaRPr lang="en-US" altLang="en-US"/>
          </a:p>
        </p:txBody>
      </p:sp>
    </p:spTree>
    <p:extLst>
      <p:ext uri="{BB962C8B-B14F-4D97-AF65-F5344CB8AC3E}">
        <p14:creationId xmlns:p14="http://schemas.microsoft.com/office/powerpoint/2010/main" val="3765289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70</a:t>
            </a:fld>
            <a:endParaRPr lang="en-US" altLang="en-US"/>
          </a:p>
        </p:txBody>
      </p:sp>
    </p:spTree>
    <p:extLst>
      <p:ext uri="{BB962C8B-B14F-4D97-AF65-F5344CB8AC3E}">
        <p14:creationId xmlns:p14="http://schemas.microsoft.com/office/powerpoint/2010/main" val="387482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a:extLst>
              <a:ext uri="{FF2B5EF4-FFF2-40B4-BE49-F238E27FC236}">
                <a16:creationId xmlns:a16="http://schemas.microsoft.com/office/drawing/2014/main" id="{A732E371-9FD0-4463-81C9-57A9482C9899}"/>
              </a:ext>
            </a:extLst>
          </p:cNvPr>
          <p:cNvSpPr>
            <a:spLocks noGrp="1" noRot="1" noChangeAspect="1" noChangeArrowheads="1" noTextEdit="1"/>
          </p:cNvSpPr>
          <p:nvPr>
            <p:ph type="sldImg"/>
          </p:nvPr>
        </p:nvSpPr>
        <p:spPr>
          <a:ln/>
        </p:spPr>
      </p:sp>
      <p:sp>
        <p:nvSpPr>
          <p:cNvPr id="28675" name="Rectangle 1027">
            <a:extLst>
              <a:ext uri="{FF2B5EF4-FFF2-40B4-BE49-F238E27FC236}">
                <a16:creationId xmlns:a16="http://schemas.microsoft.com/office/drawing/2014/main" id="{F6C2793C-5AA1-4F8D-9E28-4A7EB328B2C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B872723-AFB3-44A8-9230-2A9DB7ADF114}"/>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EF327BF5-1546-4876-BAF9-9BF7E0D3019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638"/>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E347A00-A94B-4A43-A26C-471BBF095CC4}"/>
              </a:ext>
            </a:extLst>
          </p:cNvPr>
          <p:cNvSpPr>
            <a:spLocks noGrp="1" noChangeArrowheads="1"/>
          </p:cNvSpPr>
          <p:nvPr>
            <p:ph type="dt" sz="half" idx="10"/>
          </p:nvPr>
        </p:nvSpPr>
        <p:spPr>
          <a:ln/>
        </p:spPr>
        <p:txBody>
          <a:bodyPr/>
          <a:lstStyle>
            <a:lvl1pPr>
              <a:defRPr/>
            </a:lvl1pPr>
          </a:lstStyle>
          <a:p>
            <a:pPr>
              <a:defRPr/>
            </a:pPr>
            <a:fld id="{072B96BE-576A-469E-9DE5-DFBE3CBE5B0E}" type="datetime4">
              <a:rPr lang="en-US"/>
              <a:pPr>
                <a:defRPr/>
              </a:pPr>
              <a:t>March 6, 2023</a:t>
            </a:fld>
            <a:endParaRPr lang="en-US"/>
          </a:p>
        </p:txBody>
      </p:sp>
      <p:sp>
        <p:nvSpPr>
          <p:cNvPr id="5" name="Rectangle 5">
            <a:extLst>
              <a:ext uri="{FF2B5EF4-FFF2-40B4-BE49-F238E27FC236}">
                <a16:creationId xmlns:a16="http://schemas.microsoft.com/office/drawing/2014/main" id="{C0645B83-9709-4D05-9800-8310447253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647501-CDCA-4DCA-A7D1-9FCB24BEB341}"/>
              </a:ext>
            </a:extLst>
          </p:cNvPr>
          <p:cNvSpPr>
            <a:spLocks noGrp="1" noChangeArrowheads="1"/>
          </p:cNvSpPr>
          <p:nvPr>
            <p:ph type="sldNum" sz="quarter" idx="12"/>
          </p:nvPr>
        </p:nvSpPr>
        <p:spPr>
          <a:ln/>
        </p:spPr>
        <p:txBody>
          <a:bodyPr/>
          <a:lstStyle>
            <a:lvl1pPr>
              <a:defRPr/>
            </a:lvl1pPr>
          </a:lstStyle>
          <a:p>
            <a:pPr>
              <a:defRPr/>
            </a:pPr>
            <a:fld id="{FABD706A-7E4E-443F-8E9F-2BFD3C36768D}" type="slidenum">
              <a:rPr lang="en-US" altLang="en-US"/>
              <a:pPr>
                <a:defRPr/>
              </a:pPr>
              <a:t>‹#›</a:t>
            </a:fld>
            <a:endParaRPr lang="en-US" altLang="en-US"/>
          </a:p>
        </p:txBody>
      </p:sp>
    </p:spTree>
    <p:extLst>
      <p:ext uri="{BB962C8B-B14F-4D97-AF65-F5344CB8AC3E}">
        <p14:creationId xmlns:p14="http://schemas.microsoft.com/office/powerpoint/2010/main" val="186573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BACB13-C010-4EF5-88D9-71BF5DF2BB30}"/>
              </a:ext>
            </a:extLst>
          </p:cNvPr>
          <p:cNvSpPr>
            <a:spLocks noGrp="1" noChangeArrowheads="1"/>
          </p:cNvSpPr>
          <p:nvPr>
            <p:ph type="dt" sz="half" idx="10"/>
          </p:nvPr>
        </p:nvSpPr>
        <p:spPr>
          <a:ln/>
        </p:spPr>
        <p:txBody>
          <a:bodyPr/>
          <a:lstStyle>
            <a:lvl1pPr>
              <a:defRPr/>
            </a:lvl1pPr>
          </a:lstStyle>
          <a:p>
            <a:pPr>
              <a:defRPr/>
            </a:pPr>
            <a:fld id="{6AD1E352-9563-4024-A928-A46359AED351}" type="datetime4">
              <a:rPr lang="en-US"/>
              <a:pPr>
                <a:defRPr/>
              </a:pPr>
              <a:t>March 6, 2023</a:t>
            </a:fld>
            <a:endParaRPr lang="en-US"/>
          </a:p>
        </p:txBody>
      </p:sp>
      <p:sp>
        <p:nvSpPr>
          <p:cNvPr id="5" name="Rectangle 5">
            <a:extLst>
              <a:ext uri="{FF2B5EF4-FFF2-40B4-BE49-F238E27FC236}">
                <a16:creationId xmlns:a16="http://schemas.microsoft.com/office/drawing/2014/main" id="{79AFF75C-379D-4338-9DA6-6B86F94D3F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AEB6D8A-15B6-442F-8078-4C93C615DA95}"/>
              </a:ext>
            </a:extLst>
          </p:cNvPr>
          <p:cNvSpPr>
            <a:spLocks noGrp="1" noChangeArrowheads="1"/>
          </p:cNvSpPr>
          <p:nvPr>
            <p:ph type="sldNum" sz="quarter" idx="12"/>
          </p:nvPr>
        </p:nvSpPr>
        <p:spPr>
          <a:ln/>
        </p:spPr>
        <p:txBody>
          <a:bodyPr/>
          <a:lstStyle>
            <a:lvl1pPr>
              <a:defRPr/>
            </a:lvl1pPr>
          </a:lstStyle>
          <a:p>
            <a:pPr>
              <a:defRPr/>
            </a:pPr>
            <a:fld id="{07306A49-39E4-4323-A9E3-A0C3497F58FB}" type="slidenum">
              <a:rPr lang="en-US" altLang="en-US"/>
              <a:pPr>
                <a:defRPr/>
              </a:pPr>
              <a:t>‹#›</a:t>
            </a:fld>
            <a:endParaRPr lang="en-US" altLang="en-US"/>
          </a:p>
        </p:txBody>
      </p:sp>
    </p:spTree>
    <p:extLst>
      <p:ext uri="{BB962C8B-B14F-4D97-AF65-F5344CB8AC3E}">
        <p14:creationId xmlns:p14="http://schemas.microsoft.com/office/powerpoint/2010/main" val="1621573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851"/>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851"/>
            <a:ext cx="67722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82C424-C5FC-4F9C-B453-B128873E9E96}"/>
              </a:ext>
            </a:extLst>
          </p:cNvPr>
          <p:cNvSpPr>
            <a:spLocks noGrp="1" noChangeArrowheads="1"/>
          </p:cNvSpPr>
          <p:nvPr>
            <p:ph type="dt" sz="half" idx="10"/>
          </p:nvPr>
        </p:nvSpPr>
        <p:spPr>
          <a:ln/>
        </p:spPr>
        <p:txBody>
          <a:bodyPr/>
          <a:lstStyle>
            <a:lvl1pPr>
              <a:defRPr/>
            </a:lvl1pPr>
          </a:lstStyle>
          <a:p>
            <a:pPr>
              <a:defRPr/>
            </a:pPr>
            <a:fld id="{699C17AC-2E79-4BCE-BCA4-48A5274E7F4F}" type="datetime4">
              <a:rPr lang="en-US"/>
              <a:pPr>
                <a:defRPr/>
              </a:pPr>
              <a:t>March 6, 2023</a:t>
            </a:fld>
            <a:endParaRPr lang="en-US"/>
          </a:p>
        </p:txBody>
      </p:sp>
      <p:sp>
        <p:nvSpPr>
          <p:cNvPr id="5" name="Rectangle 5">
            <a:extLst>
              <a:ext uri="{FF2B5EF4-FFF2-40B4-BE49-F238E27FC236}">
                <a16:creationId xmlns:a16="http://schemas.microsoft.com/office/drawing/2014/main" id="{F94008B4-05C8-433C-92A9-8A0A1CB482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7FFF0A3-22DF-4BD2-AC9B-74B74F2259FC}"/>
              </a:ext>
            </a:extLst>
          </p:cNvPr>
          <p:cNvSpPr>
            <a:spLocks noGrp="1" noChangeArrowheads="1"/>
          </p:cNvSpPr>
          <p:nvPr>
            <p:ph type="sldNum" sz="quarter" idx="12"/>
          </p:nvPr>
        </p:nvSpPr>
        <p:spPr>
          <a:ln/>
        </p:spPr>
        <p:txBody>
          <a:bodyPr/>
          <a:lstStyle>
            <a:lvl1pPr>
              <a:defRPr/>
            </a:lvl1pPr>
          </a:lstStyle>
          <a:p>
            <a:pPr>
              <a:defRPr/>
            </a:pPr>
            <a:fld id="{66E2F700-914A-4BD6-9788-94F365AEDE71}" type="slidenum">
              <a:rPr lang="en-US" altLang="en-US"/>
              <a:pPr>
                <a:defRPr/>
              </a:pPr>
              <a:t>‹#›</a:t>
            </a:fld>
            <a:endParaRPr lang="en-US" altLang="en-US"/>
          </a:p>
        </p:txBody>
      </p:sp>
    </p:spTree>
    <p:extLst>
      <p:ext uri="{BB962C8B-B14F-4D97-AF65-F5344CB8AC3E}">
        <p14:creationId xmlns:p14="http://schemas.microsoft.com/office/powerpoint/2010/main" val="3175378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B0DF249E-0CEA-4120-8CCE-238731D2689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14D6534-42B1-4111-9D71-761E058682F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64A1C6-9F44-44C1-B1E2-5A51D7BE378C}"/>
              </a:ext>
            </a:extLst>
          </p:cNvPr>
          <p:cNvSpPr>
            <a:spLocks noGrp="1" noChangeArrowheads="1"/>
          </p:cNvSpPr>
          <p:nvPr>
            <p:ph type="sldNum" sz="quarter" idx="12"/>
          </p:nvPr>
        </p:nvSpPr>
        <p:spPr/>
        <p:txBody>
          <a:bodyPr/>
          <a:lstStyle>
            <a:lvl1pPr>
              <a:defRPr/>
            </a:lvl1pPr>
          </a:lstStyle>
          <a:p>
            <a:pPr>
              <a:defRPr/>
            </a:pPr>
            <a:fld id="{3A2799D6-15CE-42D3-AF58-5A27DE267624}" type="slidenum">
              <a:rPr lang="en-US" altLang="en-US"/>
              <a:pPr>
                <a:defRPr/>
              </a:pPr>
              <a:t>‹#›</a:t>
            </a:fld>
            <a:endParaRPr lang="en-US" altLang="en-US"/>
          </a:p>
        </p:txBody>
      </p:sp>
    </p:spTree>
    <p:extLst>
      <p:ext uri="{BB962C8B-B14F-4D97-AF65-F5344CB8AC3E}">
        <p14:creationId xmlns:p14="http://schemas.microsoft.com/office/powerpoint/2010/main" val="2839544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B15037B-FCB1-4779-B8B6-30850C9EE17F}"/>
              </a:ext>
            </a:extLst>
          </p:cNvPr>
          <p:cNvSpPr>
            <a:spLocks noGrp="1" noChangeArrowheads="1"/>
          </p:cNvSpPr>
          <p:nvPr>
            <p:ph type="dt" sz="half" idx="10"/>
          </p:nvPr>
        </p:nvSpPr>
        <p:spPr>
          <a:ln/>
        </p:spPr>
        <p:txBody>
          <a:bodyPr/>
          <a:lstStyle>
            <a:lvl1pPr>
              <a:defRPr/>
            </a:lvl1pPr>
          </a:lstStyle>
          <a:p>
            <a:pPr>
              <a:defRPr/>
            </a:pPr>
            <a:fld id="{3B93D93C-3C87-40CC-A003-FC232C7A5302}" type="datetime4">
              <a:rPr lang="en-US"/>
              <a:pPr>
                <a:defRPr/>
              </a:pPr>
              <a:t>March 6, 2023</a:t>
            </a:fld>
            <a:endParaRPr lang="en-US"/>
          </a:p>
        </p:txBody>
      </p:sp>
      <p:sp>
        <p:nvSpPr>
          <p:cNvPr id="5" name="Rectangle 5">
            <a:extLst>
              <a:ext uri="{FF2B5EF4-FFF2-40B4-BE49-F238E27FC236}">
                <a16:creationId xmlns:a16="http://schemas.microsoft.com/office/drawing/2014/main" id="{E1C35436-46D2-4444-BAC5-1F8658A6EC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15511C-C587-4FCE-BB5C-EC27A5A11459}"/>
              </a:ext>
            </a:extLst>
          </p:cNvPr>
          <p:cNvSpPr>
            <a:spLocks noGrp="1" noChangeArrowheads="1"/>
          </p:cNvSpPr>
          <p:nvPr>
            <p:ph type="sldNum" sz="quarter" idx="12"/>
          </p:nvPr>
        </p:nvSpPr>
        <p:spPr>
          <a:ln/>
        </p:spPr>
        <p:txBody>
          <a:bodyPr/>
          <a:lstStyle>
            <a:lvl1pPr>
              <a:defRPr/>
            </a:lvl1pPr>
          </a:lstStyle>
          <a:p>
            <a:pPr>
              <a:defRPr/>
            </a:pPr>
            <a:fld id="{623817EB-B8D3-49C3-B25A-2C49CB46A484}" type="slidenum">
              <a:rPr lang="en-US" altLang="en-US"/>
              <a:pPr>
                <a:defRPr/>
              </a:pPr>
              <a:t>‹#›</a:t>
            </a:fld>
            <a:endParaRPr lang="en-US" altLang="en-US"/>
          </a:p>
        </p:txBody>
      </p:sp>
    </p:spTree>
    <p:extLst>
      <p:ext uri="{BB962C8B-B14F-4D97-AF65-F5344CB8AC3E}">
        <p14:creationId xmlns:p14="http://schemas.microsoft.com/office/powerpoint/2010/main" val="30675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9869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3E4CB5D-04A2-46E2-AFB6-6AE06F14F80A}"/>
              </a:ext>
            </a:extLst>
          </p:cNvPr>
          <p:cNvSpPr>
            <a:spLocks noGrp="1" noChangeArrowheads="1"/>
          </p:cNvSpPr>
          <p:nvPr>
            <p:ph type="dt" sz="half" idx="10"/>
          </p:nvPr>
        </p:nvSpPr>
        <p:spPr>
          <a:ln/>
        </p:spPr>
        <p:txBody>
          <a:bodyPr/>
          <a:lstStyle>
            <a:lvl1pPr>
              <a:defRPr/>
            </a:lvl1pPr>
          </a:lstStyle>
          <a:p>
            <a:pPr>
              <a:defRPr/>
            </a:pPr>
            <a:fld id="{5B26CA21-A0B9-4DB9-9E3F-75832E43BFB6}" type="datetime4">
              <a:rPr lang="en-US"/>
              <a:pPr>
                <a:defRPr/>
              </a:pPr>
              <a:t>March 6, 2023</a:t>
            </a:fld>
            <a:endParaRPr lang="en-US"/>
          </a:p>
        </p:txBody>
      </p:sp>
      <p:sp>
        <p:nvSpPr>
          <p:cNvPr id="6" name="Rectangle 5">
            <a:extLst>
              <a:ext uri="{FF2B5EF4-FFF2-40B4-BE49-F238E27FC236}">
                <a16:creationId xmlns:a16="http://schemas.microsoft.com/office/drawing/2014/main" id="{D6F4F689-16B9-4115-A492-5BD39C1F70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1E381B3-4C72-4E70-A962-82A267BF94C1}"/>
              </a:ext>
            </a:extLst>
          </p:cNvPr>
          <p:cNvSpPr>
            <a:spLocks noGrp="1" noChangeArrowheads="1"/>
          </p:cNvSpPr>
          <p:nvPr>
            <p:ph type="sldNum" sz="quarter" idx="12"/>
          </p:nvPr>
        </p:nvSpPr>
        <p:spPr>
          <a:ln/>
        </p:spPr>
        <p:txBody>
          <a:bodyPr/>
          <a:lstStyle>
            <a:lvl1pPr>
              <a:defRPr/>
            </a:lvl1pPr>
          </a:lstStyle>
          <a:p>
            <a:pPr>
              <a:defRPr/>
            </a:pPr>
            <a:fld id="{D5D07E25-0DAC-470E-B838-FFBE04EE71D6}" type="slidenum">
              <a:rPr lang="en-US" altLang="en-US"/>
              <a:pPr>
                <a:defRPr/>
              </a:pPr>
              <a:t>‹#›</a:t>
            </a:fld>
            <a:endParaRPr lang="en-US" altLang="en-US"/>
          </a:p>
        </p:txBody>
      </p:sp>
    </p:spTree>
    <p:extLst>
      <p:ext uri="{BB962C8B-B14F-4D97-AF65-F5344CB8AC3E}">
        <p14:creationId xmlns:p14="http://schemas.microsoft.com/office/powerpoint/2010/main" val="3020363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DE07C3F-01AB-4FF6-9B9F-76225BF40B95}" type="datetime4">
              <a:rPr lang="en-US"/>
              <a:pPr>
                <a:defRPr/>
              </a:pPr>
              <a:t>March 6, 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C50230-15AA-424F-B88A-1AC60A43BD52}" type="slidenum">
              <a:rPr lang="en-US" altLang="en-US"/>
              <a:pPr>
                <a:defRPr/>
              </a:pPr>
              <a:t>‹#›</a:t>
            </a:fld>
            <a:endParaRPr lang="en-US" altLang="en-US"/>
          </a:p>
        </p:txBody>
      </p:sp>
    </p:spTree>
    <p:extLst>
      <p:ext uri="{BB962C8B-B14F-4D97-AF65-F5344CB8AC3E}">
        <p14:creationId xmlns:p14="http://schemas.microsoft.com/office/powerpoint/2010/main" val="30774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A296B46-39B8-473B-AB38-C2C2200AF763}"/>
              </a:ext>
            </a:extLst>
          </p:cNvPr>
          <p:cNvSpPr>
            <a:spLocks noGrp="1" noChangeArrowheads="1"/>
          </p:cNvSpPr>
          <p:nvPr>
            <p:ph type="dt" sz="half" idx="10"/>
          </p:nvPr>
        </p:nvSpPr>
        <p:spPr>
          <a:ln/>
        </p:spPr>
        <p:txBody>
          <a:bodyPr/>
          <a:lstStyle>
            <a:lvl1pPr>
              <a:defRPr/>
            </a:lvl1pPr>
          </a:lstStyle>
          <a:p>
            <a:pPr>
              <a:defRPr/>
            </a:pPr>
            <a:fld id="{58565B36-23DA-492A-8D68-62985DA75017}" type="datetime4">
              <a:rPr lang="en-US"/>
              <a:pPr>
                <a:defRPr/>
              </a:pPr>
              <a:t>March 6, 2023</a:t>
            </a:fld>
            <a:endParaRPr lang="en-US"/>
          </a:p>
        </p:txBody>
      </p:sp>
      <p:sp>
        <p:nvSpPr>
          <p:cNvPr id="3" name="Rectangle 5">
            <a:extLst>
              <a:ext uri="{FF2B5EF4-FFF2-40B4-BE49-F238E27FC236}">
                <a16:creationId xmlns:a16="http://schemas.microsoft.com/office/drawing/2014/main" id="{D449A145-F5F0-4280-8B62-04881FFCAF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C5CDE53-23A3-44EB-8D73-A8C02E9330A9}"/>
              </a:ext>
            </a:extLst>
          </p:cNvPr>
          <p:cNvSpPr>
            <a:spLocks noGrp="1" noChangeArrowheads="1"/>
          </p:cNvSpPr>
          <p:nvPr>
            <p:ph type="sldNum" sz="quarter" idx="12"/>
          </p:nvPr>
        </p:nvSpPr>
        <p:spPr>
          <a:ln/>
        </p:spPr>
        <p:txBody>
          <a:bodyPr/>
          <a:lstStyle>
            <a:lvl1pPr>
              <a:defRPr/>
            </a:lvl1pPr>
          </a:lstStyle>
          <a:p>
            <a:pPr>
              <a:defRPr/>
            </a:pPr>
            <a:fld id="{09BD7A3A-9D20-4F75-885F-3DE7B53E1578}" type="slidenum">
              <a:rPr lang="en-US" altLang="en-US"/>
              <a:pPr>
                <a:defRPr/>
              </a:pPr>
              <a:t>‹#›</a:t>
            </a:fld>
            <a:endParaRPr lang="en-US" altLang="en-US"/>
          </a:p>
        </p:txBody>
      </p:sp>
    </p:spTree>
    <p:extLst>
      <p:ext uri="{BB962C8B-B14F-4D97-AF65-F5344CB8AC3E}">
        <p14:creationId xmlns:p14="http://schemas.microsoft.com/office/powerpoint/2010/main" val="608025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42E1A488-F133-44E0-BCE0-C7297E6E078D}" type="datetime4">
              <a:rPr lang="en-US" smtClean="0"/>
              <a:pPr>
                <a:defRPr/>
              </a:pPr>
              <a:t>March 6, 2023</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372350" y="6245225"/>
            <a:ext cx="1466850" cy="476250"/>
          </a:xfrm>
        </p:spPr>
        <p:txBody>
          <a:bodyPr/>
          <a:lstStyle>
            <a:lvl1pPr>
              <a:defRPr/>
            </a:lvl1pPr>
          </a:lstStyle>
          <a:p>
            <a:pPr>
              <a:defRPr/>
            </a:pPr>
            <a:fld id="{FC104A63-7622-4A0E-8213-283EA964E1B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0644D67-F380-4D19-8DC2-D8D7A69C8563}" type="datetime4">
              <a:rPr lang="en-US" smtClean="0"/>
              <a:pPr>
                <a:defRPr/>
              </a:pPr>
              <a:t>March 6, 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719EFA-3A8A-4C18-A720-9C0EC50ECD9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4522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93E360E-EB38-4DBC-9C96-F00C75741A90}" type="datetime4">
              <a:rPr lang="en-US" smtClean="0"/>
              <a:pPr>
                <a:defRPr/>
              </a:pPr>
              <a:t>March 6, 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372350" y="6245225"/>
            <a:ext cx="1619250" cy="476250"/>
          </a:xfrm>
          <a:ln/>
        </p:spPr>
        <p:txBody>
          <a:bodyPr/>
          <a:lstStyle>
            <a:lvl1pPr>
              <a:defRPr/>
            </a:lvl1pPr>
          </a:lstStyle>
          <a:p>
            <a:pPr>
              <a:defRPr/>
            </a:pPr>
            <a:fld id="{0C5144EA-161E-419D-B606-46724030BA3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756" y="5936636"/>
            <a:ext cx="790286" cy="80728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0654" y="6212795"/>
            <a:ext cx="2386650" cy="576285"/>
          </a:xfrm>
          <a:prstGeom prst="rect">
            <a:avLst/>
          </a:prstGeom>
        </p:spPr>
      </p:pic>
    </p:spTree>
    <p:extLst>
      <p:ext uri="{BB962C8B-B14F-4D97-AF65-F5344CB8AC3E}">
        <p14:creationId xmlns:p14="http://schemas.microsoft.com/office/powerpoint/2010/main" val="1125000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2B615-666E-442E-9A96-755E4E8050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9C612C-188B-46AE-B992-B232A944E4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9A503-9A82-4D29-B2EE-F6551106551D}"/>
              </a:ext>
            </a:extLst>
          </p:cNvPr>
          <p:cNvSpPr>
            <a:spLocks noGrp="1"/>
          </p:cNvSpPr>
          <p:nvPr>
            <p:ph type="dt" sz="half" idx="10"/>
          </p:nvPr>
        </p:nvSpPr>
        <p:spPr/>
        <p:txBody>
          <a:bodyPr/>
          <a:lstStyle/>
          <a:p>
            <a:fld id="{8D55DE98-FFB0-4895-84D1-88E28C8935BB}" type="datetime1">
              <a:rPr lang="en-US" smtClean="0"/>
              <a:t>3/6/2023</a:t>
            </a:fld>
            <a:endParaRPr lang="en-US"/>
          </a:p>
        </p:txBody>
      </p:sp>
      <p:sp>
        <p:nvSpPr>
          <p:cNvPr id="5" name="Footer Placeholder 4">
            <a:extLst>
              <a:ext uri="{FF2B5EF4-FFF2-40B4-BE49-F238E27FC236}">
                <a16:creationId xmlns:a16="http://schemas.microsoft.com/office/drawing/2014/main" id="{D833537F-5595-40B5-BB03-57D4E8172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32D28-7485-445F-AAA4-DD2D37DC41A4}"/>
              </a:ext>
            </a:extLst>
          </p:cNvPr>
          <p:cNvSpPr>
            <a:spLocks noGrp="1"/>
          </p:cNvSpPr>
          <p:nvPr>
            <p:ph type="sldNum" sz="quarter" idx="12"/>
          </p:nvPr>
        </p:nvSpPr>
        <p:spPr/>
        <p:txBody>
          <a:bodyPr/>
          <a:lstStyle/>
          <a:p>
            <a:fld id="{65D2B266-4D06-451D-AF49-BBC90F75CA38}" type="slidenum">
              <a:rPr lang="en-US" smtClean="0"/>
              <a:t>‹#›</a:t>
            </a:fld>
            <a:endParaRPr lang="en-US"/>
          </a:p>
        </p:txBody>
      </p:sp>
    </p:spTree>
    <p:extLst>
      <p:ext uri="{BB962C8B-B14F-4D97-AF65-F5344CB8AC3E}">
        <p14:creationId xmlns:p14="http://schemas.microsoft.com/office/powerpoint/2010/main" val="887253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12DCED0-A787-4381-8CB9-36EECB287019}"/>
              </a:ext>
            </a:extLst>
          </p:cNvPr>
          <p:cNvSpPr>
            <a:spLocks noGrp="1" noChangeArrowheads="1"/>
          </p:cNvSpPr>
          <p:nvPr>
            <p:ph type="dt" sz="half" idx="10"/>
          </p:nvPr>
        </p:nvSpPr>
        <p:spPr>
          <a:ln/>
        </p:spPr>
        <p:txBody>
          <a:bodyPr/>
          <a:lstStyle>
            <a:lvl1pPr>
              <a:defRPr/>
            </a:lvl1pPr>
          </a:lstStyle>
          <a:p>
            <a:pPr>
              <a:defRPr/>
            </a:pPr>
            <a:fld id="{8CB0E6F6-8D8E-4A24-A87B-6903EF5290FA}" type="datetime4">
              <a:rPr lang="en-US"/>
              <a:pPr>
                <a:defRPr/>
              </a:pPr>
              <a:t>March 6, 2023</a:t>
            </a:fld>
            <a:endParaRPr lang="en-US"/>
          </a:p>
        </p:txBody>
      </p:sp>
      <p:sp>
        <p:nvSpPr>
          <p:cNvPr id="6" name="Rectangle 5">
            <a:extLst>
              <a:ext uri="{FF2B5EF4-FFF2-40B4-BE49-F238E27FC236}">
                <a16:creationId xmlns:a16="http://schemas.microsoft.com/office/drawing/2014/main" id="{5458E470-7DB8-4813-A5AE-2CC0A167D1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8F8F982-2BE8-46C3-9429-C6279BF0A54F}"/>
              </a:ext>
            </a:extLst>
          </p:cNvPr>
          <p:cNvSpPr>
            <a:spLocks noGrp="1" noChangeArrowheads="1"/>
          </p:cNvSpPr>
          <p:nvPr>
            <p:ph type="sldNum" sz="quarter" idx="12"/>
          </p:nvPr>
        </p:nvSpPr>
        <p:spPr>
          <a:ln/>
        </p:spPr>
        <p:txBody>
          <a:bodyPr/>
          <a:lstStyle>
            <a:lvl1pPr>
              <a:defRPr/>
            </a:lvl1pPr>
          </a:lstStyle>
          <a:p>
            <a:pPr>
              <a:defRPr/>
            </a:pPr>
            <a:fld id="{2721C2EE-9E68-4AE6-886F-9B71EBD844D2}" type="slidenum">
              <a:rPr lang="en-US" altLang="en-US"/>
              <a:pPr>
                <a:defRPr/>
              </a:pPr>
              <a:t>‹#›</a:t>
            </a:fld>
            <a:endParaRPr lang="en-US" altLang="en-US"/>
          </a:p>
        </p:txBody>
      </p:sp>
    </p:spTree>
    <p:extLst>
      <p:ext uri="{BB962C8B-B14F-4D97-AF65-F5344CB8AC3E}">
        <p14:creationId xmlns:p14="http://schemas.microsoft.com/office/powerpoint/2010/main" val="1535243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113"/>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71C8776-2140-411A-8476-222524C38263}"/>
              </a:ext>
            </a:extLst>
          </p:cNvPr>
          <p:cNvSpPr>
            <a:spLocks noGrp="1" noChangeArrowheads="1"/>
          </p:cNvSpPr>
          <p:nvPr>
            <p:ph type="dt" sz="half" idx="10"/>
          </p:nvPr>
        </p:nvSpPr>
        <p:spPr>
          <a:ln/>
        </p:spPr>
        <p:txBody>
          <a:bodyPr/>
          <a:lstStyle>
            <a:lvl1pPr>
              <a:defRPr/>
            </a:lvl1pPr>
          </a:lstStyle>
          <a:p>
            <a:pPr>
              <a:defRPr/>
            </a:pPr>
            <a:fld id="{7EFC4BC1-C610-4DF2-92B3-7B0878F7A570}" type="datetime4">
              <a:rPr lang="en-US"/>
              <a:pPr>
                <a:defRPr/>
              </a:pPr>
              <a:t>March 6, 2023</a:t>
            </a:fld>
            <a:endParaRPr lang="en-US"/>
          </a:p>
        </p:txBody>
      </p:sp>
      <p:sp>
        <p:nvSpPr>
          <p:cNvPr id="5" name="Rectangle 5">
            <a:extLst>
              <a:ext uri="{FF2B5EF4-FFF2-40B4-BE49-F238E27FC236}">
                <a16:creationId xmlns:a16="http://schemas.microsoft.com/office/drawing/2014/main" id="{F1B7FC92-2BB0-46F5-B2B0-980DC8EDDF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97B5FA5-BBE9-440E-B74D-A59222A5202C}"/>
              </a:ext>
            </a:extLst>
          </p:cNvPr>
          <p:cNvSpPr>
            <a:spLocks noGrp="1" noChangeArrowheads="1"/>
          </p:cNvSpPr>
          <p:nvPr>
            <p:ph type="sldNum" sz="quarter" idx="12"/>
          </p:nvPr>
        </p:nvSpPr>
        <p:spPr>
          <a:ln/>
        </p:spPr>
        <p:txBody>
          <a:bodyPr/>
          <a:lstStyle>
            <a:lvl1pPr>
              <a:defRPr/>
            </a:lvl1pPr>
          </a:lstStyle>
          <a:p>
            <a:pPr>
              <a:defRPr/>
            </a:pPr>
            <a:fld id="{16773350-C9AA-4F68-BDBA-542EA8F68CE8}" type="slidenum">
              <a:rPr lang="en-US" altLang="en-US"/>
              <a:pPr>
                <a:defRPr/>
              </a:pPr>
              <a:t>‹#›</a:t>
            </a:fld>
            <a:endParaRPr lang="en-US" altLang="en-US"/>
          </a:p>
        </p:txBody>
      </p:sp>
    </p:spTree>
    <p:extLst>
      <p:ext uri="{BB962C8B-B14F-4D97-AF65-F5344CB8AC3E}">
        <p14:creationId xmlns:p14="http://schemas.microsoft.com/office/powerpoint/2010/main" val="45515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A922E1C-B14A-4CE1-8E20-098862A539D1}"/>
              </a:ext>
            </a:extLst>
          </p:cNvPr>
          <p:cNvSpPr>
            <a:spLocks noGrp="1" noChangeArrowheads="1"/>
          </p:cNvSpPr>
          <p:nvPr>
            <p:ph type="dt" sz="half" idx="10"/>
          </p:nvPr>
        </p:nvSpPr>
        <p:spPr>
          <a:ln/>
        </p:spPr>
        <p:txBody>
          <a:bodyPr/>
          <a:lstStyle>
            <a:lvl1pPr>
              <a:defRPr/>
            </a:lvl1pPr>
          </a:lstStyle>
          <a:p>
            <a:pPr>
              <a:defRPr/>
            </a:pPr>
            <a:fld id="{E4943D64-C22F-477F-93A9-29B6B7DFB024}" type="datetime4">
              <a:rPr lang="en-US"/>
              <a:pPr>
                <a:defRPr/>
              </a:pPr>
              <a:t>March 6, 2023</a:t>
            </a:fld>
            <a:endParaRPr lang="en-US"/>
          </a:p>
        </p:txBody>
      </p:sp>
      <p:sp>
        <p:nvSpPr>
          <p:cNvPr id="6" name="Rectangle 5">
            <a:extLst>
              <a:ext uri="{FF2B5EF4-FFF2-40B4-BE49-F238E27FC236}">
                <a16:creationId xmlns:a16="http://schemas.microsoft.com/office/drawing/2014/main" id="{BA9EC5CC-55C1-4E42-B3E2-0DAFB1E607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68AF693-167D-46A1-BF9D-15271051C4A5}"/>
              </a:ext>
            </a:extLst>
          </p:cNvPr>
          <p:cNvSpPr>
            <a:spLocks noGrp="1" noChangeArrowheads="1"/>
          </p:cNvSpPr>
          <p:nvPr>
            <p:ph type="sldNum" sz="quarter" idx="12"/>
          </p:nvPr>
        </p:nvSpPr>
        <p:spPr>
          <a:ln/>
        </p:spPr>
        <p:txBody>
          <a:bodyPr/>
          <a:lstStyle>
            <a:lvl1pPr>
              <a:defRPr/>
            </a:lvl1pPr>
          </a:lstStyle>
          <a:p>
            <a:pPr>
              <a:defRPr/>
            </a:pPr>
            <a:fld id="{82C3B668-EC70-4FDB-ACA0-DE33D641DFA2}" type="slidenum">
              <a:rPr lang="en-US" altLang="en-US"/>
              <a:pPr>
                <a:defRPr/>
              </a:pPr>
              <a:t>‹#›</a:t>
            </a:fld>
            <a:endParaRPr lang="en-US" altLang="en-US"/>
          </a:p>
        </p:txBody>
      </p:sp>
    </p:spTree>
    <p:extLst>
      <p:ext uri="{BB962C8B-B14F-4D97-AF65-F5344CB8AC3E}">
        <p14:creationId xmlns:p14="http://schemas.microsoft.com/office/powerpoint/2010/main" val="146022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5773"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5773"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6C9A5F9-3375-4305-8860-DDDC0B560943}"/>
              </a:ext>
            </a:extLst>
          </p:cNvPr>
          <p:cNvSpPr>
            <a:spLocks noGrp="1" noChangeArrowheads="1"/>
          </p:cNvSpPr>
          <p:nvPr>
            <p:ph type="dt" sz="half" idx="10"/>
          </p:nvPr>
        </p:nvSpPr>
        <p:spPr>
          <a:ln/>
        </p:spPr>
        <p:txBody>
          <a:bodyPr/>
          <a:lstStyle>
            <a:lvl1pPr>
              <a:defRPr/>
            </a:lvl1pPr>
          </a:lstStyle>
          <a:p>
            <a:pPr>
              <a:defRPr/>
            </a:pPr>
            <a:fld id="{528BB6F8-6D74-4858-B67B-77970C2007ED}" type="datetime4">
              <a:rPr lang="en-US"/>
              <a:pPr>
                <a:defRPr/>
              </a:pPr>
              <a:t>March 6, 2023</a:t>
            </a:fld>
            <a:endParaRPr lang="en-US"/>
          </a:p>
        </p:txBody>
      </p:sp>
      <p:sp>
        <p:nvSpPr>
          <p:cNvPr id="8" name="Rectangle 5">
            <a:extLst>
              <a:ext uri="{FF2B5EF4-FFF2-40B4-BE49-F238E27FC236}">
                <a16:creationId xmlns:a16="http://schemas.microsoft.com/office/drawing/2014/main" id="{47539E0F-9688-4AA2-AB5C-6EF64FF013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89806B2-3353-40CC-8622-E7FD6E286AD2}"/>
              </a:ext>
            </a:extLst>
          </p:cNvPr>
          <p:cNvSpPr>
            <a:spLocks noGrp="1" noChangeArrowheads="1"/>
          </p:cNvSpPr>
          <p:nvPr>
            <p:ph type="sldNum" sz="quarter" idx="12"/>
          </p:nvPr>
        </p:nvSpPr>
        <p:spPr>
          <a:ln/>
        </p:spPr>
        <p:txBody>
          <a:bodyPr/>
          <a:lstStyle>
            <a:lvl1pPr>
              <a:defRPr/>
            </a:lvl1pPr>
          </a:lstStyle>
          <a:p>
            <a:pPr>
              <a:defRPr/>
            </a:pPr>
            <a:fld id="{26861043-9799-4F02-8197-89031AB50259}" type="slidenum">
              <a:rPr lang="en-US" altLang="en-US"/>
              <a:pPr>
                <a:defRPr/>
              </a:pPr>
              <a:t>‹#›</a:t>
            </a:fld>
            <a:endParaRPr lang="en-US" altLang="en-US"/>
          </a:p>
        </p:txBody>
      </p:sp>
    </p:spTree>
    <p:extLst>
      <p:ext uri="{BB962C8B-B14F-4D97-AF65-F5344CB8AC3E}">
        <p14:creationId xmlns:p14="http://schemas.microsoft.com/office/powerpoint/2010/main" val="398642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C133251-C213-4060-B090-1C761226A22D}"/>
              </a:ext>
            </a:extLst>
          </p:cNvPr>
          <p:cNvSpPr>
            <a:spLocks noGrp="1" noChangeArrowheads="1"/>
          </p:cNvSpPr>
          <p:nvPr>
            <p:ph type="dt" sz="half" idx="10"/>
          </p:nvPr>
        </p:nvSpPr>
        <p:spPr>
          <a:ln/>
        </p:spPr>
        <p:txBody>
          <a:bodyPr/>
          <a:lstStyle>
            <a:lvl1pPr>
              <a:defRPr/>
            </a:lvl1pPr>
          </a:lstStyle>
          <a:p>
            <a:pPr>
              <a:defRPr/>
            </a:pPr>
            <a:fld id="{313389D0-2AEE-43A3-8E2B-5961E0D7A154}" type="datetime4">
              <a:rPr lang="en-US"/>
              <a:pPr>
                <a:defRPr/>
              </a:pPr>
              <a:t>March 6, 2023</a:t>
            </a:fld>
            <a:endParaRPr lang="en-US"/>
          </a:p>
        </p:txBody>
      </p:sp>
      <p:sp>
        <p:nvSpPr>
          <p:cNvPr id="4" name="Rectangle 5">
            <a:extLst>
              <a:ext uri="{FF2B5EF4-FFF2-40B4-BE49-F238E27FC236}">
                <a16:creationId xmlns:a16="http://schemas.microsoft.com/office/drawing/2014/main" id="{DB655E17-9E4D-452D-A258-5B3800D966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CFE48EF-49D1-4F9A-B6C8-2D44F75B8885}"/>
              </a:ext>
            </a:extLst>
          </p:cNvPr>
          <p:cNvSpPr>
            <a:spLocks noGrp="1" noChangeArrowheads="1"/>
          </p:cNvSpPr>
          <p:nvPr>
            <p:ph type="sldNum" sz="quarter" idx="12"/>
          </p:nvPr>
        </p:nvSpPr>
        <p:spPr>
          <a:ln/>
        </p:spPr>
        <p:txBody>
          <a:bodyPr/>
          <a:lstStyle>
            <a:lvl1pPr>
              <a:defRPr/>
            </a:lvl1pPr>
          </a:lstStyle>
          <a:p>
            <a:pPr>
              <a:defRPr/>
            </a:pPr>
            <a:fld id="{FDC20AC9-C25A-4D9E-ABA3-EBE38E8FAFCA}" type="slidenum">
              <a:rPr lang="en-US" altLang="en-US"/>
              <a:pPr>
                <a:defRPr/>
              </a:pPr>
              <a:t>‹#›</a:t>
            </a:fld>
            <a:endParaRPr lang="en-US" altLang="en-US"/>
          </a:p>
        </p:txBody>
      </p:sp>
    </p:spTree>
    <p:extLst>
      <p:ext uri="{BB962C8B-B14F-4D97-AF65-F5344CB8AC3E}">
        <p14:creationId xmlns:p14="http://schemas.microsoft.com/office/powerpoint/2010/main" val="836508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464F004-70B3-40F4-964C-B310D412685C}"/>
              </a:ext>
            </a:extLst>
          </p:cNvPr>
          <p:cNvSpPr>
            <a:spLocks noGrp="1" noChangeArrowheads="1"/>
          </p:cNvSpPr>
          <p:nvPr>
            <p:ph type="dt" sz="half" idx="10"/>
          </p:nvPr>
        </p:nvSpPr>
        <p:spPr>
          <a:ln/>
        </p:spPr>
        <p:txBody>
          <a:bodyPr/>
          <a:lstStyle>
            <a:lvl1pPr>
              <a:defRPr/>
            </a:lvl1pPr>
          </a:lstStyle>
          <a:p>
            <a:pPr>
              <a:defRPr/>
            </a:pPr>
            <a:fld id="{A45963CC-2385-41CC-9E16-102F94E4885B}" type="datetime4">
              <a:rPr lang="en-US"/>
              <a:pPr>
                <a:defRPr/>
              </a:pPr>
              <a:t>March 6, 2023</a:t>
            </a:fld>
            <a:endParaRPr lang="en-US"/>
          </a:p>
        </p:txBody>
      </p:sp>
      <p:sp>
        <p:nvSpPr>
          <p:cNvPr id="3" name="Rectangle 5">
            <a:extLst>
              <a:ext uri="{FF2B5EF4-FFF2-40B4-BE49-F238E27FC236}">
                <a16:creationId xmlns:a16="http://schemas.microsoft.com/office/drawing/2014/main" id="{8CDA870A-ED7A-4F73-899F-FC44A9BBD6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04F9905-05EB-4F47-8F26-3DA7EB4D8C74}"/>
              </a:ext>
            </a:extLst>
          </p:cNvPr>
          <p:cNvSpPr>
            <a:spLocks noGrp="1" noChangeArrowheads="1"/>
          </p:cNvSpPr>
          <p:nvPr>
            <p:ph type="sldNum" sz="quarter" idx="12"/>
          </p:nvPr>
        </p:nvSpPr>
        <p:spPr>
          <a:ln/>
        </p:spPr>
        <p:txBody>
          <a:bodyPr/>
          <a:lstStyle>
            <a:lvl1pPr>
              <a:defRPr/>
            </a:lvl1pPr>
          </a:lstStyle>
          <a:p>
            <a:pPr>
              <a:defRPr/>
            </a:pPr>
            <a:fld id="{54C7639B-418A-4E78-A1C0-699FE5DF7233}" type="slidenum">
              <a:rPr lang="en-US" altLang="en-US"/>
              <a:pPr>
                <a:defRPr/>
              </a:pPr>
              <a:t>‹#›</a:t>
            </a:fld>
            <a:endParaRPr lang="en-US" altLang="en-US"/>
          </a:p>
        </p:txBody>
      </p:sp>
    </p:spTree>
    <p:extLst>
      <p:ext uri="{BB962C8B-B14F-4D97-AF65-F5344CB8AC3E}">
        <p14:creationId xmlns:p14="http://schemas.microsoft.com/office/powerpoint/2010/main" val="3548877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1931" y="273263"/>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BB4B1CF-3C97-485A-81E5-1397C05A1B78}"/>
              </a:ext>
            </a:extLst>
          </p:cNvPr>
          <p:cNvSpPr>
            <a:spLocks noGrp="1" noChangeArrowheads="1"/>
          </p:cNvSpPr>
          <p:nvPr>
            <p:ph type="dt" sz="half" idx="10"/>
          </p:nvPr>
        </p:nvSpPr>
        <p:spPr>
          <a:ln/>
        </p:spPr>
        <p:txBody>
          <a:bodyPr/>
          <a:lstStyle>
            <a:lvl1pPr>
              <a:defRPr/>
            </a:lvl1pPr>
          </a:lstStyle>
          <a:p>
            <a:pPr>
              <a:defRPr/>
            </a:pPr>
            <a:fld id="{8FFB6FC3-05B4-4925-8626-0BD7BD27134A}" type="datetime4">
              <a:rPr lang="en-US"/>
              <a:pPr>
                <a:defRPr/>
              </a:pPr>
              <a:t>March 6, 2023</a:t>
            </a:fld>
            <a:endParaRPr lang="en-US"/>
          </a:p>
        </p:txBody>
      </p:sp>
      <p:sp>
        <p:nvSpPr>
          <p:cNvPr id="6" name="Rectangle 5">
            <a:extLst>
              <a:ext uri="{FF2B5EF4-FFF2-40B4-BE49-F238E27FC236}">
                <a16:creationId xmlns:a16="http://schemas.microsoft.com/office/drawing/2014/main" id="{E1006935-9557-452C-8554-2DD984EC7A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373C38A-88AA-49E8-979E-05E272F035B7}"/>
              </a:ext>
            </a:extLst>
          </p:cNvPr>
          <p:cNvSpPr>
            <a:spLocks noGrp="1" noChangeArrowheads="1"/>
          </p:cNvSpPr>
          <p:nvPr>
            <p:ph type="sldNum" sz="quarter" idx="12"/>
          </p:nvPr>
        </p:nvSpPr>
        <p:spPr>
          <a:ln/>
        </p:spPr>
        <p:txBody>
          <a:bodyPr/>
          <a:lstStyle>
            <a:lvl1pPr>
              <a:defRPr/>
            </a:lvl1pPr>
          </a:lstStyle>
          <a:p>
            <a:pPr>
              <a:defRPr/>
            </a:pPr>
            <a:fld id="{5EE61AC8-9605-4B2A-BB60-2C01EB2FE4E2}" type="slidenum">
              <a:rPr lang="en-US" altLang="en-US"/>
              <a:pPr>
                <a:defRPr/>
              </a:pPr>
              <a:t>‹#›</a:t>
            </a:fld>
            <a:endParaRPr lang="en-US" altLang="en-US"/>
          </a:p>
        </p:txBody>
      </p:sp>
    </p:spTree>
    <p:extLst>
      <p:ext uri="{BB962C8B-B14F-4D97-AF65-F5344CB8AC3E}">
        <p14:creationId xmlns:p14="http://schemas.microsoft.com/office/powerpoint/2010/main" val="411446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FF3065B-5610-4894-A1D8-6E3E75228123}"/>
              </a:ext>
            </a:extLst>
          </p:cNvPr>
          <p:cNvSpPr>
            <a:spLocks noGrp="1" noChangeArrowheads="1"/>
          </p:cNvSpPr>
          <p:nvPr>
            <p:ph type="dt" sz="half" idx="10"/>
          </p:nvPr>
        </p:nvSpPr>
        <p:spPr>
          <a:ln/>
        </p:spPr>
        <p:txBody>
          <a:bodyPr/>
          <a:lstStyle>
            <a:lvl1pPr>
              <a:defRPr/>
            </a:lvl1pPr>
          </a:lstStyle>
          <a:p>
            <a:pPr>
              <a:defRPr/>
            </a:pPr>
            <a:fld id="{A916FC60-D7FA-4C41-A458-87FBC64542E1}" type="datetime4">
              <a:rPr lang="en-US"/>
              <a:pPr>
                <a:defRPr/>
              </a:pPr>
              <a:t>March 6, 2023</a:t>
            </a:fld>
            <a:endParaRPr lang="en-US"/>
          </a:p>
        </p:txBody>
      </p:sp>
      <p:sp>
        <p:nvSpPr>
          <p:cNvPr id="6" name="Rectangle 5">
            <a:extLst>
              <a:ext uri="{FF2B5EF4-FFF2-40B4-BE49-F238E27FC236}">
                <a16:creationId xmlns:a16="http://schemas.microsoft.com/office/drawing/2014/main" id="{4A44AAE2-08A6-49E9-BE25-A67E6E8892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50CEFD7-7F22-4E1D-B3B9-E000437F0FF7}"/>
              </a:ext>
            </a:extLst>
          </p:cNvPr>
          <p:cNvSpPr>
            <a:spLocks noGrp="1" noChangeArrowheads="1"/>
          </p:cNvSpPr>
          <p:nvPr>
            <p:ph type="sldNum" sz="quarter" idx="12"/>
          </p:nvPr>
        </p:nvSpPr>
        <p:spPr>
          <a:ln/>
        </p:spPr>
        <p:txBody>
          <a:bodyPr/>
          <a:lstStyle>
            <a:lvl1pPr>
              <a:defRPr/>
            </a:lvl1pPr>
          </a:lstStyle>
          <a:p>
            <a:pPr>
              <a:defRPr/>
            </a:pPr>
            <a:fld id="{F5CFF562-B106-4555-88A0-B73AA911CD34}" type="slidenum">
              <a:rPr lang="en-US" altLang="en-US"/>
              <a:pPr>
                <a:defRPr/>
              </a:pPr>
              <a:t>‹#›</a:t>
            </a:fld>
            <a:endParaRPr lang="en-US" altLang="en-US"/>
          </a:p>
        </p:txBody>
      </p:sp>
    </p:spTree>
    <p:extLst>
      <p:ext uri="{BB962C8B-B14F-4D97-AF65-F5344CB8AC3E}">
        <p14:creationId xmlns:p14="http://schemas.microsoft.com/office/powerpoint/2010/main" val="93765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887084B-0C99-4BE0-BE35-CFE57BA7CFC3}"/>
              </a:ext>
            </a:extLst>
          </p:cNvPr>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4BC9B9D-D803-4F29-9056-B79E90F64FC7}"/>
              </a:ext>
            </a:extLst>
          </p:cNvPr>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a:extLst>
              <a:ext uri="{FF2B5EF4-FFF2-40B4-BE49-F238E27FC236}">
                <a16:creationId xmlns:a16="http://schemas.microsoft.com/office/drawing/2014/main" id="{64E214A1-5CE5-4A17-8973-6FD7063989B2}"/>
              </a:ext>
            </a:extLst>
          </p:cNvPr>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4D8E6758-F4BF-4BF1-82DE-EAD2F7AECCC6}" type="datetime4">
              <a:rPr lang="en-US"/>
              <a:pPr>
                <a:defRPr/>
              </a:pPr>
              <a:t>March 6, 2023</a:t>
            </a:fld>
            <a:endParaRPr lang="en-US"/>
          </a:p>
        </p:txBody>
      </p:sp>
      <p:sp>
        <p:nvSpPr>
          <p:cNvPr id="168965" name="Rectangle 5">
            <a:extLst>
              <a:ext uri="{FF2B5EF4-FFF2-40B4-BE49-F238E27FC236}">
                <a16:creationId xmlns:a16="http://schemas.microsoft.com/office/drawing/2014/main" id="{05A4AD2E-32E3-424E-B2B4-4CA305E69F6F}"/>
              </a:ext>
            </a:extLst>
          </p:cNvPr>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a:extLst>
              <a:ext uri="{FF2B5EF4-FFF2-40B4-BE49-F238E27FC236}">
                <a16:creationId xmlns:a16="http://schemas.microsoft.com/office/drawing/2014/main" id="{E978411C-B7B0-4A3A-82F0-62CB0B815C25}"/>
              </a:ext>
            </a:extLst>
          </p:cNvPr>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0F064C7D-D541-4EA8-891E-4E0F5D0903B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09" r:id="rId1"/>
    <p:sldLayoutId id="2147484919" r:id="rId2"/>
    <p:sldLayoutId id="2147484910" r:id="rId3"/>
    <p:sldLayoutId id="2147484911" r:id="rId4"/>
    <p:sldLayoutId id="2147484912" r:id="rId5"/>
    <p:sldLayoutId id="2147484913" r:id="rId6"/>
    <p:sldLayoutId id="2147484914" r:id="rId7"/>
    <p:sldLayoutId id="2147484915" r:id="rId8"/>
    <p:sldLayoutId id="2147484916" r:id="rId9"/>
    <p:sldLayoutId id="2147484917" r:id="rId10"/>
    <p:sldLayoutId id="214748491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1EA7A8C-81E0-4569-ADB9-A6DC32121398}"/>
              </a:ext>
            </a:extLst>
          </p:cNvPr>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95B4D65-3173-4D2B-A61C-5C4C3AE80445}"/>
              </a:ext>
            </a:extLst>
          </p:cNvPr>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a:extLst>
              <a:ext uri="{FF2B5EF4-FFF2-40B4-BE49-F238E27FC236}">
                <a16:creationId xmlns:a16="http://schemas.microsoft.com/office/drawing/2014/main" id="{81044BA7-CC57-4520-950D-0C78CF43391F}"/>
              </a:ext>
            </a:extLst>
          </p:cNvPr>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38463AC0-90C4-4E69-B78F-56529D14A938}" type="datetime4">
              <a:rPr lang="en-US"/>
              <a:pPr>
                <a:defRPr/>
              </a:pPr>
              <a:t>March 6, 2023</a:t>
            </a:fld>
            <a:endParaRPr lang="en-US"/>
          </a:p>
        </p:txBody>
      </p:sp>
      <p:sp>
        <p:nvSpPr>
          <p:cNvPr id="168965" name="Rectangle 5">
            <a:extLst>
              <a:ext uri="{FF2B5EF4-FFF2-40B4-BE49-F238E27FC236}">
                <a16:creationId xmlns:a16="http://schemas.microsoft.com/office/drawing/2014/main" id="{DAC50586-BF8D-49A8-8BCF-3DAF15341B00}"/>
              </a:ext>
            </a:extLst>
          </p:cNvPr>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a:extLst>
              <a:ext uri="{FF2B5EF4-FFF2-40B4-BE49-F238E27FC236}">
                <a16:creationId xmlns:a16="http://schemas.microsoft.com/office/drawing/2014/main" id="{7B204A60-23A4-4F7B-8361-146D76617226}"/>
              </a:ext>
            </a:extLst>
          </p:cNvPr>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1B04ED0-5318-4B28-8A45-54F0F16AB6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51" r:id="rId1"/>
    <p:sldLayoutId id="2147483941" r:id="rId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E3A80E7-C0C8-4362-BAE8-620BCCF05611}"/>
              </a:ext>
            </a:extLst>
          </p:cNvPr>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A19575F-96F8-4816-9986-5DC20B763DBA}"/>
              </a:ext>
            </a:extLst>
          </p:cNvPr>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a:extLst>
              <a:ext uri="{FF2B5EF4-FFF2-40B4-BE49-F238E27FC236}">
                <a16:creationId xmlns:a16="http://schemas.microsoft.com/office/drawing/2014/main" id="{C61EB7BA-DC42-4B64-9C4A-CDF720E1E870}"/>
              </a:ext>
            </a:extLst>
          </p:cNvPr>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F9F53867-A156-4D76-8B72-1E4902389D56}" type="datetime4">
              <a:rPr lang="en-US"/>
              <a:pPr>
                <a:defRPr/>
              </a:pPr>
              <a:t>March 6, 2023</a:t>
            </a:fld>
            <a:endParaRPr lang="en-US"/>
          </a:p>
        </p:txBody>
      </p:sp>
      <p:sp>
        <p:nvSpPr>
          <p:cNvPr id="168965" name="Rectangle 5">
            <a:extLst>
              <a:ext uri="{FF2B5EF4-FFF2-40B4-BE49-F238E27FC236}">
                <a16:creationId xmlns:a16="http://schemas.microsoft.com/office/drawing/2014/main" id="{52C41856-AEDE-491C-8947-F090A9B6A559}"/>
              </a:ext>
            </a:extLst>
          </p:cNvPr>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a:extLst>
              <a:ext uri="{FF2B5EF4-FFF2-40B4-BE49-F238E27FC236}">
                <a16:creationId xmlns:a16="http://schemas.microsoft.com/office/drawing/2014/main" id="{E87DAAFA-44C6-4A3E-99CF-F906E5F5CEB4}"/>
              </a:ext>
            </a:extLst>
          </p:cNvPr>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F112E49-DC63-4E40-A068-460D47A1D95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08" r:id="rId1"/>
    <p:sldLayoutId id="2147484500" r:id="rId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B815DD9B-38F6-4F0A-9AD8-454E0E66BFED}" type="datetime4">
              <a:rPr lang="en-US"/>
              <a:pPr>
                <a:defRPr/>
              </a:pPr>
              <a:t>March 6, 2023</a:t>
            </a:fld>
            <a:endParaRPr lang="en-US"/>
          </a:p>
        </p:txBody>
      </p:sp>
      <p:sp>
        <p:nvSpPr>
          <p:cNvPr id="168965"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smtClean="0"/>
            </a:lvl1pPr>
          </a:lstStyle>
          <a:p>
            <a:pPr>
              <a:defRPr/>
            </a:pPr>
            <a:fld id="{026F9B29-0F69-49E7-BB39-0EE1E8B92D7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175FE94-9D47-4EEA-BD71-31ECADDA87C0}"/>
              </a:ext>
            </a:extLst>
          </p:cNvPr>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5E175FA-0F9A-4A73-9A52-F7740FF5C21D}"/>
              </a:ext>
            </a:extLst>
          </p:cNvPr>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a:extLst>
              <a:ext uri="{FF2B5EF4-FFF2-40B4-BE49-F238E27FC236}">
                <a16:creationId xmlns:a16="http://schemas.microsoft.com/office/drawing/2014/main" id="{E6BE383B-02AA-413E-BB57-6DDCE849EC70}"/>
              </a:ext>
            </a:extLst>
          </p:cNvPr>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BCF33792-0EF5-4D7D-86CF-58ACC47184D4}" type="datetime4">
              <a:rPr lang="en-US"/>
              <a:pPr>
                <a:defRPr/>
              </a:pPr>
              <a:t>March 6, 2023</a:t>
            </a:fld>
            <a:endParaRPr lang="en-US"/>
          </a:p>
        </p:txBody>
      </p:sp>
      <p:sp>
        <p:nvSpPr>
          <p:cNvPr id="168965" name="Rectangle 5">
            <a:extLst>
              <a:ext uri="{FF2B5EF4-FFF2-40B4-BE49-F238E27FC236}">
                <a16:creationId xmlns:a16="http://schemas.microsoft.com/office/drawing/2014/main" id="{B51DDFB5-9FFD-42C5-BE3A-18B530D0FB1B}"/>
              </a:ext>
            </a:extLst>
          </p:cNvPr>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a:extLst>
              <a:ext uri="{FF2B5EF4-FFF2-40B4-BE49-F238E27FC236}">
                <a16:creationId xmlns:a16="http://schemas.microsoft.com/office/drawing/2014/main" id="{28648B5E-1737-4903-81AC-A686ED2F47E5}"/>
              </a:ext>
            </a:extLst>
          </p:cNvPr>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86DF1E47-C4F3-4855-96E4-2E9FC7366B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3"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B61280BB-8824-4F15-A934-5DD9C1B3420A}" type="datetime4">
              <a:rPr lang="en-US" smtClean="0"/>
              <a:pPr>
                <a:defRPr/>
              </a:pPr>
              <a:t>March 6, 2023</a:t>
            </a:fld>
            <a:endParaRPr lang="en-US"/>
          </a:p>
        </p:txBody>
      </p:sp>
      <p:sp>
        <p:nvSpPr>
          <p:cNvPr id="168965"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vl1pPr>
          </a:lstStyle>
          <a:p>
            <a:pPr>
              <a:defRPr/>
            </a:pPr>
            <a:endParaRPr lang="en-US"/>
          </a:p>
        </p:txBody>
      </p:sp>
      <p:sp>
        <p:nvSpPr>
          <p:cNvPr id="168966"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cs typeface="+mn-cs"/>
              </a:defRPr>
            </a:lvl1pPr>
          </a:lstStyle>
          <a:p>
            <a:pPr>
              <a:defRPr/>
            </a:pPr>
            <a:fld id="{122CADC7-F8D5-43F5-B6BB-578E5327D4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8" r:id="rId1"/>
    <p:sldLayoutId id="2147483801" r:id="rId2"/>
    <p:sldLayoutId id="2147483799"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29EC2-5317-43F3-9307-D791A709B93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FB98EE-C595-44B7-B9B3-F985E31057C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CD10E-ABCA-4857-9FBC-5837CFDF8D0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214441A-B17C-4A0E-995B-71429FC9E4ED}" type="datetime1">
              <a:rPr lang="en-US" smtClean="0"/>
              <a:t>3/6/2023</a:t>
            </a:fld>
            <a:endParaRPr lang="en-US"/>
          </a:p>
        </p:txBody>
      </p:sp>
      <p:sp>
        <p:nvSpPr>
          <p:cNvPr id="5" name="Footer Placeholder 4">
            <a:extLst>
              <a:ext uri="{FF2B5EF4-FFF2-40B4-BE49-F238E27FC236}">
                <a16:creationId xmlns:a16="http://schemas.microsoft.com/office/drawing/2014/main" id="{238D078A-70C4-4F7C-8E58-7CE8168B183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0165A4-4A13-4454-8B4E-ECF1E90DD2D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2B266-4D06-451D-AF49-BBC90F75CA38}" type="slidenum">
              <a:rPr lang="en-US" smtClean="0"/>
              <a:t>‹#›</a:t>
            </a:fld>
            <a:endParaRPr lang="en-US"/>
          </a:p>
        </p:txBody>
      </p:sp>
    </p:spTree>
    <p:extLst>
      <p:ext uri="{BB962C8B-B14F-4D97-AF65-F5344CB8AC3E}">
        <p14:creationId xmlns:p14="http://schemas.microsoft.com/office/powerpoint/2010/main" val="878835084"/>
      </p:ext>
    </p:extLst>
  </p:cSld>
  <p:clrMap bg1="lt1" tx1="dk1" bg2="lt2" tx2="dk2" accent1="accent1" accent2="accent2" accent3="accent3" accent4="accent4" accent5="accent5" accent6="accent6" hlink="hlink" folHlink="folHlink"/>
  <p:sldLayoutIdLst>
    <p:sldLayoutId id="2147484921" r:id="rId1"/>
    <p:sldLayoutId id="2147483662"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E4B96A0-6E9C-4004-8263-2D51F85E9A3C}"/>
              </a:ext>
            </a:extLst>
          </p:cNvPr>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32BC6FC-4ABB-4317-AEED-D279A3575C14}"/>
              </a:ext>
            </a:extLst>
          </p:cNvPr>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a:extLst>
              <a:ext uri="{FF2B5EF4-FFF2-40B4-BE49-F238E27FC236}">
                <a16:creationId xmlns:a16="http://schemas.microsoft.com/office/drawing/2014/main" id="{79274724-CA78-4E53-B3A3-541E90B4C572}"/>
              </a:ext>
            </a:extLst>
          </p:cNvPr>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8DB6AD9A-DB8A-4342-A680-757799406409}" type="datetime4">
              <a:rPr lang="en-US"/>
              <a:pPr>
                <a:defRPr/>
              </a:pPr>
              <a:t>March 6, 2023</a:t>
            </a:fld>
            <a:endParaRPr lang="en-US"/>
          </a:p>
        </p:txBody>
      </p:sp>
      <p:sp>
        <p:nvSpPr>
          <p:cNvPr id="168965" name="Rectangle 5">
            <a:extLst>
              <a:ext uri="{FF2B5EF4-FFF2-40B4-BE49-F238E27FC236}">
                <a16:creationId xmlns:a16="http://schemas.microsoft.com/office/drawing/2014/main" id="{03F64E0E-CC08-4F15-9F0B-97A430A2A312}"/>
              </a:ext>
            </a:extLst>
          </p:cNvPr>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a:extLst>
              <a:ext uri="{FF2B5EF4-FFF2-40B4-BE49-F238E27FC236}">
                <a16:creationId xmlns:a16="http://schemas.microsoft.com/office/drawing/2014/main" id="{01DB636B-671E-4E61-A72A-519DBBB862DD}"/>
              </a:ext>
            </a:extLst>
          </p:cNvPr>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B59ABD37-ECB4-4740-BCA6-BF95679B440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45"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18.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AwMFhyH7_5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youtu.be/1RwJbhkCA58"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6.wmf"/><Relationship Id="rId5" Type="http://schemas.openxmlformats.org/officeDocument/2006/relationships/oleObject" Target="../embeddings/oleObject9.bin"/><Relationship Id="rId4" Type="http://schemas.openxmlformats.org/officeDocument/2006/relationships/image" Target="../media/image5.wmf"/></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19.emf"/></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21.emf"/></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22.e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0.png"/><Relationship Id="rId18" Type="http://schemas.openxmlformats.org/officeDocument/2006/relationships/customXml" Target="../ink/ink8.xml"/><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customXml" Target="../ink/ink5.xml"/><Relationship Id="rId17" Type="http://schemas.openxmlformats.org/officeDocument/2006/relationships/image" Target="../media/image32.png"/><Relationship Id="rId2" Type="http://schemas.openxmlformats.org/officeDocument/2006/relationships/notesSlide" Target="../notesSlides/notesSlide42.xml"/><Relationship Id="rId16" Type="http://schemas.openxmlformats.org/officeDocument/2006/relationships/customXml" Target="../ink/ink7.xml"/><Relationship Id="rId1" Type="http://schemas.openxmlformats.org/officeDocument/2006/relationships/slideLayout" Target="../slideLayouts/slideLayout20.xml"/><Relationship Id="rId6" Type="http://schemas.openxmlformats.org/officeDocument/2006/relationships/customXml" Target="../ink/ink2.xml"/><Relationship Id="rId11" Type="http://schemas.openxmlformats.org/officeDocument/2006/relationships/image" Target="../media/image290.png"/><Relationship Id="rId5" Type="http://schemas.openxmlformats.org/officeDocument/2006/relationships/image" Target="../media/image26.png"/><Relationship Id="rId15" Type="http://schemas.openxmlformats.org/officeDocument/2006/relationships/image" Target="../media/image31.png"/><Relationship Id="rId10" Type="http://schemas.openxmlformats.org/officeDocument/2006/relationships/customXml" Target="../ink/ink4.xml"/><Relationship Id="rId19" Type="http://schemas.openxmlformats.org/officeDocument/2006/relationships/image" Target="../media/image33.png"/><Relationship Id="rId4" Type="http://schemas.openxmlformats.org/officeDocument/2006/relationships/customXml" Target="../ink/ink1.xml"/><Relationship Id="rId9" Type="http://schemas.openxmlformats.org/officeDocument/2006/relationships/image" Target="../media/image280.png"/><Relationship Id="rId14" Type="http://schemas.openxmlformats.org/officeDocument/2006/relationships/customXml" Target="../ink/ink6.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0.xml"/><Relationship Id="rId5" Type="http://schemas.openxmlformats.org/officeDocument/2006/relationships/image" Target="../media/image34.png"/><Relationship Id="rId4" Type="http://schemas.openxmlformats.org/officeDocument/2006/relationships/customXml" Target="../ink/ink9.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customXml" Target="../ink/ink10.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0.xml"/><Relationship Id="rId5" Type="http://schemas.openxmlformats.org/officeDocument/2006/relationships/image" Target="../media/image36.png"/><Relationship Id="rId4" Type="http://schemas.openxmlformats.org/officeDocument/2006/relationships/customXml" Target="../ink/ink11.xml"/></Relationships>
</file>

<file path=ppt/slides/_rels/slide46.xml.rels><?xml version="1.0" encoding="UTF-8" standalone="yes"?>
<Relationships xmlns="http://schemas.openxmlformats.org/package/2006/relationships"><Relationship Id="rId8" Type="http://schemas.openxmlformats.org/officeDocument/2006/relationships/customXml" Target="../ink/ink16.xml"/><Relationship Id="rId3" Type="http://schemas.openxmlformats.org/officeDocument/2006/relationships/customXml" Target="../ink/ink12.xml"/><Relationship Id="rId7" Type="http://schemas.openxmlformats.org/officeDocument/2006/relationships/customXml" Target="../ink/ink15.xml"/><Relationship Id="rId2" Type="http://schemas.openxmlformats.org/officeDocument/2006/relationships/notesSlide" Target="../notesSlides/notesSlide46.xml"/><Relationship Id="rId1" Type="http://schemas.openxmlformats.org/officeDocument/2006/relationships/slideLayout" Target="../slideLayouts/slideLayout20.xml"/><Relationship Id="rId6" Type="http://schemas.openxmlformats.org/officeDocument/2006/relationships/customXml" Target="../ink/ink14.xml"/><Relationship Id="rId5" Type="http://schemas.openxmlformats.org/officeDocument/2006/relationships/customXml" Target="../ink/ink13.xml"/><Relationship Id="rId4" Type="http://schemas.openxmlformats.org/officeDocument/2006/relationships/image" Target="../media/image37.png"/><Relationship Id="rId9" Type="http://schemas.openxmlformats.org/officeDocument/2006/relationships/customXml" Target="../ink/ink17.x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notesSlide" Target="../notesSlides/notesSlide47.xml"/><Relationship Id="rId1" Type="http://schemas.openxmlformats.org/officeDocument/2006/relationships/slideLayout" Target="../slideLayouts/slideLayout18.xml"/><Relationship Id="rId4" Type="http://schemas.openxmlformats.org/officeDocument/2006/relationships/image" Target="../media/image25.emf"/></Relationships>
</file>

<file path=ppt/slides/_rels/slide48.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package" Target="../embeddings/Microsoft_Word_Document10.docx"/><Relationship Id="rId7"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18.xml"/><Relationship Id="rId11" Type="http://schemas.openxmlformats.org/officeDocument/2006/relationships/image" Target="../media/image41.png"/><Relationship Id="rId5" Type="http://schemas.openxmlformats.org/officeDocument/2006/relationships/customXml" Target="../ink/ink18.xml"/><Relationship Id="rId10" Type="http://schemas.openxmlformats.org/officeDocument/2006/relationships/customXml" Target="../ink/ink20.xml"/><Relationship Id="rId4" Type="http://schemas.openxmlformats.org/officeDocument/2006/relationships/image" Target="../media/image25.emf"/><Relationship Id="rId9" Type="http://schemas.openxmlformats.org/officeDocument/2006/relationships/image" Target="../media/image40.png"/></Relationships>
</file>

<file path=ppt/slides/_rels/slide49.xml.rels><?xml version="1.0" encoding="UTF-8" standalone="yes"?>
<Relationships xmlns="http://schemas.openxmlformats.org/package/2006/relationships"><Relationship Id="rId8" Type="http://schemas.openxmlformats.org/officeDocument/2006/relationships/customXml" Target="../ink/ink22.xml"/><Relationship Id="rId3" Type="http://schemas.openxmlformats.org/officeDocument/2006/relationships/package" Target="../embeddings/Microsoft_Word_Document11.docx"/><Relationship Id="rId7"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18.xml"/><Relationship Id="rId11" Type="http://schemas.openxmlformats.org/officeDocument/2006/relationships/image" Target="../media/image44.png"/><Relationship Id="rId5" Type="http://schemas.openxmlformats.org/officeDocument/2006/relationships/customXml" Target="../ink/ink21.xml"/><Relationship Id="rId10" Type="http://schemas.openxmlformats.org/officeDocument/2006/relationships/customXml" Target="../ink/ink23.xml"/><Relationship Id="rId4" Type="http://schemas.openxmlformats.org/officeDocument/2006/relationships/image" Target="../media/image26.emf"/><Relationship Id="rId9"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7.xml"/><Relationship Id="rId1" Type="http://schemas.openxmlformats.org/officeDocument/2006/relationships/slideLayout" Target="../slideLayouts/slideLayout22.xml"/><Relationship Id="rId6" Type="http://schemas.openxmlformats.org/officeDocument/2006/relationships/image" Target="../media/image39.png"/><Relationship Id="rId5" Type="http://schemas.openxmlformats.org/officeDocument/2006/relationships/customXml" Target="../ink/ink24.xml"/><Relationship Id="rId4" Type="http://schemas.openxmlformats.org/officeDocument/2006/relationships/hyperlink" Target="https://www.publicdomainpictures.net/en/view-image.php?image=158749&amp;picture=better-text" TargetMode="External"/></Relationships>
</file>

<file path=ppt/slides/_rels/slide5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8.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rebelem.com/update-age-adjusted-d-dimer/"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hyperlink" Target="https://labs.dgsom.ucla.edu/hays/files/view/docs/programs-utilities/prom29/export29+2.pdf" TargetMode="External"/><Relationship Id="rId13" Type="http://schemas.openxmlformats.org/officeDocument/2006/relationships/hyperlink" Target="https://labs.dgsom.ucla.edu/hays/files/view/docs/programs-utilities/prom29/score29+2.sas.rtf" TargetMode="External"/><Relationship Id="rId3" Type="http://schemas.openxmlformats.org/officeDocument/2006/relationships/hyperlink" Target="https://labs.dgsom.ucla.edu/hays/pages/programs_utilities" TargetMode="External"/><Relationship Id="rId7" Type="http://schemas.openxmlformats.org/officeDocument/2006/relationships/hyperlink" Target="https://labs.dgsom.ucla.edu/hays/files/view/docs/programs-utilities/prom29/export29+2.log.rtf" TargetMode="External"/><Relationship Id="rId12" Type="http://schemas.openxmlformats.org/officeDocument/2006/relationships/hyperlink" Target="https://labs.dgsom.ucla.edu/hays/files/view/docs/programs-utilities/prom29/prom29plus2ex_log.csv.rtf" TargetMode="External"/><Relationship Id="rId2" Type="http://schemas.openxmlformats.org/officeDocument/2006/relationships/notesSlide" Target="../notesSlides/notesSlide6.xml"/><Relationship Id="rId16" Type="http://schemas.openxmlformats.org/officeDocument/2006/relationships/hyperlink" Target="https://labs.dgsom.ucla.edu/hays/files/view/docs/programs-utilities/prom29/Generic_MAUT_code_2017_09_01.sas.rtf" TargetMode="External"/><Relationship Id="rId1" Type="http://schemas.openxmlformats.org/officeDocument/2006/relationships/slideLayout" Target="../slideLayouts/slideLayout13.xml"/><Relationship Id="rId6" Type="http://schemas.openxmlformats.org/officeDocument/2006/relationships/hyperlink" Target="https://labs.dgsom.ucla.edu/hays/files/view/docs/programs-utilities/prom29/export29+2.sas.rtf" TargetMode="External"/><Relationship Id="rId11" Type="http://schemas.openxmlformats.org/officeDocument/2006/relationships/hyperlink" Target="https://labs.dgsom.ucla.edu/hays/files/view/docs/programs-utilities/prom29/prom29plus2ex.csv.rtf" TargetMode="External"/><Relationship Id="rId5" Type="http://schemas.openxmlformats.org/officeDocument/2006/relationships/hyperlink" Target="https://labs.dgsom.ucla.edu/hays/files/view/docs/programs-utilities/prom29/PROM-29+2guide.pdflpha.mac.rtf" TargetMode="External"/><Relationship Id="rId15" Type="http://schemas.openxmlformats.org/officeDocument/2006/relationships/hyperlink" Target="https://labs.dgsom.ucla.edu/hays/files/view/docs/programs-utilities/prom29/score29+2.pdf" TargetMode="External"/><Relationship Id="rId10" Type="http://schemas.openxmlformats.org/officeDocument/2006/relationships/hyperlink" Target="https://labs.dgsom.ucla.edu/hays/files/view/docs/programs-utilities/prom29/prom29plus2.sas7bdat" TargetMode="External"/><Relationship Id="rId4" Type="http://schemas.openxmlformats.org/officeDocument/2006/relationships/hyperlink" Target="https://labs.dgsom.ucla.edu/hays/files/view/docs/programs-utilities/prom29/PROM-29+2guide.pdf" TargetMode="External"/><Relationship Id="rId9" Type="http://schemas.openxmlformats.org/officeDocument/2006/relationships/hyperlink" Target="https://labs.dgsom.ucla.edu/hays/files/view/docs/programs-utilities/prom29/prom29plus2.csv.rtf" TargetMode="External"/><Relationship Id="rId14" Type="http://schemas.openxmlformats.org/officeDocument/2006/relationships/hyperlink" Target="https://labs.dgsom.ucla.edu/hays/files/view/docs/programs-utilities/prom29/score29+2.log.rtf"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www.healthmeasures.net/"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4ff-YjBYQy8&amp;feature=youtu.be"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s://www.youtube.com/watch?v=XchGtfzVuBQ&amp;feature=youtu.be"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s://youtu.be/lKkmp4viLD4" TargetMode="External"/><Relationship Id="rId5" Type="http://schemas.openxmlformats.org/officeDocument/2006/relationships/hyperlink" Target="https://www.isoqol.org/wp-content/uploads/2019/09/ISOQOL-Companion-Guide-FINAL.pdf" TargetMode="External"/><Relationship Id="rId4" Type="http://schemas.openxmlformats.org/officeDocument/2006/relationships/hyperlink" Target="https://www.isoqol.org/wp-content/uploads/2019/09/2015UsersGuide-Version2.pdf" TargetMode="Externa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6616C5E-B567-45FF-83C0-F24955330F00}"/>
              </a:ext>
            </a:extLst>
          </p:cNvPr>
          <p:cNvSpPr>
            <a:spLocks noChangeArrowheads="1"/>
          </p:cNvSpPr>
          <p:nvPr/>
        </p:nvSpPr>
        <p:spPr bwMode="auto">
          <a:xfrm>
            <a:off x="3236913" y="5029200"/>
            <a:ext cx="381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a:latin typeface="Times New Roman" panose="02020603050405020304" pitchFamily="18" charset="0"/>
            </a:endParaRPr>
          </a:p>
        </p:txBody>
      </p:sp>
      <p:sp>
        <p:nvSpPr>
          <p:cNvPr id="6147" name="Text Box 3">
            <a:extLst>
              <a:ext uri="{FF2B5EF4-FFF2-40B4-BE49-F238E27FC236}">
                <a16:creationId xmlns:a16="http://schemas.microsoft.com/office/drawing/2014/main" id="{82DB9C30-A0C1-40AA-8A94-684DE6604720}"/>
              </a:ext>
            </a:extLst>
          </p:cNvPr>
          <p:cNvSpPr txBox="1">
            <a:spLocks noChangeArrowheads="1"/>
          </p:cNvSpPr>
          <p:nvPr/>
        </p:nvSpPr>
        <p:spPr bwMode="auto">
          <a:xfrm>
            <a:off x="3048000" y="6175375"/>
            <a:ext cx="185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a:latin typeface="Times New Roman" panose="02020603050405020304" pitchFamily="18" charset="0"/>
            </a:endParaRPr>
          </a:p>
        </p:txBody>
      </p:sp>
      <p:sp>
        <p:nvSpPr>
          <p:cNvPr id="6148" name="Rectangle 4">
            <a:extLst>
              <a:ext uri="{FF2B5EF4-FFF2-40B4-BE49-F238E27FC236}">
                <a16:creationId xmlns:a16="http://schemas.microsoft.com/office/drawing/2014/main" id="{A4D7127C-413F-478B-8D45-B24DEFF4B789}"/>
              </a:ext>
            </a:extLst>
          </p:cNvPr>
          <p:cNvSpPr>
            <a:spLocks noGrp="1" noChangeArrowheads="1"/>
          </p:cNvSpPr>
          <p:nvPr>
            <p:ph type="ctrTitle" idx="4294967295"/>
          </p:nvPr>
        </p:nvSpPr>
        <p:spPr>
          <a:xfrm>
            <a:off x="0" y="1219200"/>
            <a:ext cx="9144000" cy="1600200"/>
          </a:xfrm>
        </p:spPr>
        <p:txBody>
          <a:bodyPr/>
          <a:lstStyle/>
          <a:p>
            <a:pPr eaLnBrk="1" hangingPunct="1"/>
            <a:r>
              <a:rPr lang="en-US" altLang="en-US" sz="4600" dirty="0"/>
              <a:t>Individual Change and Use of Measures in Clinical Settings</a:t>
            </a:r>
            <a:br>
              <a:rPr lang="en-US" altLang="en-US" sz="4600" dirty="0"/>
            </a:br>
            <a:endParaRPr lang="en-US" altLang="en-US" sz="4000" dirty="0">
              <a:latin typeface="Comic Sans MS" panose="030F0702030302020204" pitchFamily="66" charset="0"/>
            </a:endParaRPr>
          </a:p>
        </p:txBody>
      </p:sp>
      <p:sp>
        <p:nvSpPr>
          <p:cNvPr id="6149" name="Text Box 5">
            <a:extLst>
              <a:ext uri="{FF2B5EF4-FFF2-40B4-BE49-F238E27FC236}">
                <a16:creationId xmlns:a16="http://schemas.microsoft.com/office/drawing/2014/main" id="{3BF66F08-CA76-4AAE-8C7E-0C0CA1B51469}"/>
              </a:ext>
            </a:extLst>
          </p:cNvPr>
          <p:cNvSpPr txBox="1">
            <a:spLocks noChangeArrowheads="1"/>
          </p:cNvSpPr>
          <p:nvPr/>
        </p:nvSpPr>
        <p:spPr bwMode="auto">
          <a:xfrm>
            <a:off x="1736671" y="3441700"/>
            <a:ext cx="676762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dirty="0"/>
              <a:t>Ron D. Hays, Ph.D. </a:t>
            </a:r>
          </a:p>
          <a:p>
            <a:pPr algn="ctr">
              <a:spcBef>
                <a:spcPct val="0"/>
              </a:spcBef>
              <a:buFontTx/>
              <a:buNone/>
            </a:pPr>
            <a:r>
              <a:rPr lang="en-US" altLang="en-US" sz="3600" dirty="0"/>
              <a:t>UCLA HPM 214</a:t>
            </a:r>
          </a:p>
          <a:p>
            <a:pPr algn="ctr">
              <a:spcBef>
                <a:spcPct val="50000"/>
              </a:spcBef>
              <a:buFontTx/>
              <a:buNone/>
            </a:pPr>
            <a:r>
              <a:rPr lang="en-US" altLang="en-US" sz="3600" b="0" dirty="0"/>
              <a:t>March 6, 2023 (8:00-10:50 am)</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a:extLst>
              <a:ext uri="{FF2B5EF4-FFF2-40B4-BE49-F238E27FC236}">
                <a16:creationId xmlns:a16="http://schemas.microsoft.com/office/drawing/2014/main" id="{93F0A32A-1CE2-4953-9E2B-75F78F60B806}"/>
              </a:ext>
            </a:extLst>
          </p:cNvPr>
          <p:cNvSpPr>
            <a:spLocks noGrp="1" noChangeArrowheads="1"/>
          </p:cNvSpPr>
          <p:nvPr>
            <p:ph type="title"/>
          </p:nvPr>
        </p:nvSpPr>
        <p:spPr>
          <a:xfrm>
            <a:off x="0" y="274638"/>
            <a:ext cx="9258300" cy="1143000"/>
          </a:xfrm>
        </p:spPr>
        <p:txBody>
          <a:bodyPr/>
          <a:lstStyle/>
          <a:p>
            <a:r>
              <a:rPr lang="en-US" altLang="en-US" b="1">
                <a:latin typeface="Comic Sans MS" panose="030F0702030302020204" pitchFamily="66" charset="0"/>
              </a:rPr>
              <a:t>Effect Size</a:t>
            </a:r>
          </a:p>
        </p:txBody>
      </p:sp>
      <p:sp>
        <p:nvSpPr>
          <p:cNvPr id="4" name="Content Placeholder 3">
            <a:extLst>
              <a:ext uri="{FF2B5EF4-FFF2-40B4-BE49-F238E27FC236}">
                <a16:creationId xmlns:a16="http://schemas.microsoft.com/office/drawing/2014/main" id="{8D48DD17-5C69-4897-9F48-AD1E8CE8562B}"/>
              </a:ext>
            </a:extLst>
          </p:cNvPr>
          <p:cNvSpPr>
            <a:spLocks noGrp="1"/>
          </p:cNvSpPr>
          <p:nvPr>
            <p:ph idx="1"/>
          </p:nvPr>
        </p:nvSpPr>
        <p:spPr>
          <a:xfrm>
            <a:off x="228600" y="1600200"/>
            <a:ext cx="8458200" cy="4525963"/>
          </a:xfrm>
        </p:spPr>
        <p:txBody>
          <a:bodyPr/>
          <a:lstStyle/>
          <a:p>
            <a:pPr marL="0" indent="0">
              <a:buFontTx/>
              <a:buNone/>
              <a:defRPr/>
            </a:pPr>
            <a:r>
              <a:rPr lang="en-US" dirty="0"/>
              <a:t>(Follow-up mean – Baseline mean)/</a:t>
            </a:r>
            <a:r>
              <a:rPr lang="en-US" dirty="0" err="1"/>
              <a:t>SD</a:t>
            </a:r>
            <a:r>
              <a:rPr lang="en-US" baseline="-25000" dirty="0" err="1"/>
              <a:t>baseline</a:t>
            </a:r>
            <a:endParaRPr lang="en-US" baseline="-25000" dirty="0"/>
          </a:p>
          <a:p>
            <a:pPr marL="0" indent="0">
              <a:buFontTx/>
              <a:buNone/>
              <a:defRPr/>
            </a:pPr>
            <a:endParaRPr lang="en-US" baseline="-25000" dirty="0"/>
          </a:p>
          <a:p>
            <a:pPr marL="0" indent="0">
              <a:buFontTx/>
              <a:buNone/>
              <a:defRPr/>
            </a:pPr>
            <a:r>
              <a:rPr lang="en-US" i="1" baseline="-25000" dirty="0"/>
              <a:t>Cohen’s Rule of Thumb:</a:t>
            </a:r>
          </a:p>
          <a:p>
            <a:pPr marL="0" indent="0">
              <a:buFontTx/>
              <a:buNone/>
              <a:defRPr/>
            </a:pPr>
            <a:endParaRPr lang="en-US" i="1" baseline="-25000" dirty="0"/>
          </a:p>
          <a:p>
            <a:pPr>
              <a:buFont typeface="Wingdings" pitchFamily="2" charset="2"/>
              <a:buChar char="ü"/>
              <a:defRPr/>
            </a:pPr>
            <a:r>
              <a:rPr lang="en-US" baseline="-25000" dirty="0"/>
              <a:t>ES = 0.20   Small (If ES &lt;0.20 could be considered “trivial.”)</a:t>
            </a:r>
          </a:p>
          <a:p>
            <a:pPr>
              <a:buFont typeface="Wingdings" pitchFamily="2" charset="2"/>
              <a:buChar char="ü"/>
              <a:defRPr/>
            </a:pPr>
            <a:endParaRPr lang="en-US" baseline="-25000" dirty="0"/>
          </a:p>
          <a:p>
            <a:pPr>
              <a:buFont typeface="Wingdings" pitchFamily="2" charset="2"/>
              <a:buChar char="ü"/>
              <a:defRPr/>
            </a:pPr>
            <a:r>
              <a:rPr lang="en-US" baseline="-25000" dirty="0"/>
              <a:t>ES = 0.50   Medium</a:t>
            </a:r>
          </a:p>
          <a:p>
            <a:pPr>
              <a:buFont typeface="Wingdings" pitchFamily="2" charset="2"/>
              <a:buChar char="ü"/>
              <a:defRPr/>
            </a:pPr>
            <a:endParaRPr lang="en-US" baseline="-25000" dirty="0"/>
          </a:p>
          <a:p>
            <a:pPr>
              <a:buFont typeface="Wingdings" pitchFamily="2" charset="2"/>
              <a:buChar char="ü"/>
              <a:defRPr/>
            </a:pPr>
            <a:r>
              <a:rPr lang="en-US" baseline="-25000" dirty="0"/>
              <a:t>ES = 0.80   Large</a:t>
            </a:r>
          </a:p>
        </p:txBody>
      </p:sp>
      <p:sp>
        <p:nvSpPr>
          <p:cNvPr id="31748" name="Slide Number Placeholder 1">
            <a:extLst>
              <a:ext uri="{FF2B5EF4-FFF2-40B4-BE49-F238E27FC236}">
                <a16:creationId xmlns:a16="http://schemas.microsoft.com/office/drawing/2014/main" id="{93E7E17D-E9F2-4031-8E5D-17ACC6E45624}"/>
              </a:ext>
            </a:extLst>
          </p:cNvPr>
          <p:cNvSpPr>
            <a:spLocks noGrp="1" noChangeArrowheads="1"/>
          </p:cNvSpPr>
          <p:nvPr>
            <p:ph type="sldNum" sz="quarter" idx="4"/>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3872B6B4-25E5-423A-BAE0-2444A5BF693B}" type="slidenum">
              <a:rPr lang="en-US" altLang="en-US" sz="1200" b="1">
                <a:solidFill>
                  <a:srgbClr val="898989"/>
                </a:solidFill>
              </a:rPr>
              <a:pPr algn="l">
                <a:spcBef>
                  <a:spcPct val="0"/>
                </a:spcBef>
                <a:buFontTx/>
                <a:buNone/>
              </a:pPr>
              <a:t>10</a:t>
            </a:fld>
            <a:endParaRPr lang="en-US" altLang="en-US" sz="1200" b="1">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a:extLst>
              <a:ext uri="{FF2B5EF4-FFF2-40B4-BE49-F238E27FC236}">
                <a16:creationId xmlns:a16="http://schemas.microsoft.com/office/drawing/2014/main" id="{6C9495F7-22F6-44CC-A844-33F3A863885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C8E8E3B-DF1C-46DC-81B9-8EA2C4599DDC}" type="slidenum">
              <a:rPr lang="en-US" altLang="en-US" sz="1400">
                <a:latin typeface="Times New Roman" panose="02020603050405020304" pitchFamily="18" charset="0"/>
              </a:rPr>
              <a:pPr>
                <a:spcBef>
                  <a:spcPct val="0"/>
                </a:spcBef>
                <a:buFontTx/>
                <a:buNone/>
              </a:pPr>
              <a:t>11</a:t>
            </a:fld>
            <a:endParaRPr lang="en-US" altLang="en-US" sz="1400">
              <a:latin typeface="Times New Roman" panose="02020603050405020304" pitchFamily="18" charset="0"/>
            </a:endParaRPr>
          </a:p>
        </p:txBody>
      </p:sp>
      <p:sp>
        <p:nvSpPr>
          <p:cNvPr id="32771" name="Title 16">
            <a:extLst>
              <a:ext uri="{FF2B5EF4-FFF2-40B4-BE49-F238E27FC236}">
                <a16:creationId xmlns:a16="http://schemas.microsoft.com/office/drawing/2014/main" id="{D75D38BB-CCD8-488C-8393-88BCE5DBB2BC}"/>
              </a:ext>
            </a:extLst>
          </p:cNvPr>
          <p:cNvSpPr>
            <a:spLocks noGrp="1" noChangeArrowheads="1"/>
          </p:cNvSpPr>
          <p:nvPr>
            <p:ph type="title" idx="4294967295"/>
          </p:nvPr>
        </p:nvSpPr>
        <p:spPr>
          <a:xfrm>
            <a:off x="685800" y="0"/>
            <a:ext cx="7772400" cy="1600200"/>
          </a:xfrm>
        </p:spPr>
        <p:txBody>
          <a:bodyPr/>
          <a:lstStyle/>
          <a:p>
            <a:pPr eaLnBrk="1" hangingPunct="1"/>
            <a:r>
              <a:rPr lang="en-US" altLang="en-US" sz="3600" b="1">
                <a:latin typeface="Comic Sans MS" panose="030F0702030302020204" pitchFamily="66" charset="0"/>
              </a:rPr>
              <a:t>Effect Sizes for Changes </a:t>
            </a:r>
            <a:br>
              <a:rPr lang="en-US" altLang="en-US" sz="3600" b="1">
                <a:latin typeface="Comic Sans MS" panose="030F0702030302020204" pitchFamily="66" charset="0"/>
              </a:rPr>
            </a:br>
            <a:r>
              <a:rPr lang="en-US" altLang="en-US" sz="3600" b="1">
                <a:latin typeface="Comic Sans MS" panose="030F0702030302020204" pitchFamily="66" charset="0"/>
              </a:rPr>
              <a:t>in SF-36 Scores </a:t>
            </a:r>
          </a:p>
        </p:txBody>
      </p:sp>
      <p:graphicFrame>
        <p:nvGraphicFramePr>
          <p:cNvPr id="32772" name="Object 3">
            <a:extLst>
              <a:ext uri="{FF2B5EF4-FFF2-40B4-BE49-F238E27FC236}">
                <a16:creationId xmlns:a16="http://schemas.microsoft.com/office/drawing/2014/main" id="{4A8B298E-685C-4110-AC4E-1412025A91A9}"/>
              </a:ext>
            </a:extLst>
          </p:cNvPr>
          <p:cNvGraphicFramePr>
            <a:graphicFrameLocks noGrp="1" noChangeAspect="1"/>
          </p:cNvGraphicFramePr>
          <p:nvPr>
            <p:ph idx="4294967295"/>
          </p:nvPr>
        </p:nvGraphicFramePr>
        <p:xfrm>
          <a:off x="390525" y="1530350"/>
          <a:ext cx="8734425" cy="4129088"/>
        </p:xfrm>
        <a:graphic>
          <a:graphicData uri="http://schemas.openxmlformats.org/presentationml/2006/ole">
            <mc:AlternateContent xmlns:mc="http://schemas.openxmlformats.org/markup-compatibility/2006">
              <mc:Choice xmlns:v="urn:schemas-microsoft-com:vml" Requires="v">
                <p:oleObj name="Chart" r:id="rId3" imgW="8563064" imgH="4048194" progId="Excel.Sheet.8">
                  <p:embed/>
                </p:oleObj>
              </mc:Choice>
              <mc:Fallback>
                <p:oleObj name="Chart" r:id="rId3" imgW="8563064" imgH="4048194" progId="Excel.Shee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 y="1530350"/>
                        <a:ext cx="8734425"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3" name="Text Box 4">
            <a:extLst>
              <a:ext uri="{FF2B5EF4-FFF2-40B4-BE49-F238E27FC236}">
                <a16:creationId xmlns:a16="http://schemas.microsoft.com/office/drawing/2014/main" id="{3F722104-04D6-4AD2-AF9C-04B9795BDFC4}"/>
              </a:ext>
            </a:extLst>
          </p:cNvPr>
          <p:cNvSpPr txBox="1">
            <a:spLocks noChangeArrowheads="1"/>
          </p:cNvSpPr>
          <p:nvPr/>
        </p:nvSpPr>
        <p:spPr bwMode="auto">
          <a:xfrm>
            <a:off x="966788" y="1919288"/>
            <a:ext cx="609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0.13</a:t>
            </a:r>
          </a:p>
        </p:txBody>
      </p:sp>
      <p:sp>
        <p:nvSpPr>
          <p:cNvPr id="32774" name="Text Box 5">
            <a:extLst>
              <a:ext uri="{FF2B5EF4-FFF2-40B4-BE49-F238E27FC236}">
                <a16:creationId xmlns:a16="http://schemas.microsoft.com/office/drawing/2014/main" id="{F01F6EC7-E5E2-4AFF-A2A4-2059C655333D}"/>
              </a:ext>
            </a:extLst>
          </p:cNvPr>
          <p:cNvSpPr txBox="1">
            <a:spLocks noChangeArrowheads="1"/>
          </p:cNvSpPr>
          <p:nvPr/>
        </p:nvSpPr>
        <p:spPr bwMode="auto">
          <a:xfrm>
            <a:off x="1604963" y="1919288"/>
            <a:ext cx="609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0.35</a:t>
            </a:r>
          </a:p>
        </p:txBody>
      </p:sp>
      <p:sp>
        <p:nvSpPr>
          <p:cNvPr id="32775" name="Text Box 6">
            <a:extLst>
              <a:ext uri="{FF2B5EF4-FFF2-40B4-BE49-F238E27FC236}">
                <a16:creationId xmlns:a16="http://schemas.microsoft.com/office/drawing/2014/main" id="{F1F54C12-5321-4353-84D3-C4820D70A770}"/>
              </a:ext>
            </a:extLst>
          </p:cNvPr>
          <p:cNvSpPr txBox="1">
            <a:spLocks noChangeArrowheads="1"/>
          </p:cNvSpPr>
          <p:nvPr/>
        </p:nvSpPr>
        <p:spPr bwMode="auto">
          <a:xfrm>
            <a:off x="2241550" y="1919288"/>
            <a:ext cx="609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0.35</a:t>
            </a:r>
          </a:p>
        </p:txBody>
      </p:sp>
      <p:sp>
        <p:nvSpPr>
          <p:cNvPr id="32776" name="Text Box 7">
            <a:extLst>
              <a:ext uri="{FF2B5EF4-FFF2-40B4-BE49-F238E27FC236}">
                <a16:creationId xmlns:a16="http://schemas.microsoft.com/office/drawing/2014/main" id="{9FF276CF-0C23-4421-AEB0-1E7153E0F225}"/>
              </a:ext>
            </a:extLst>
          </p:cNvPr>
          <p:cNvSpPr txBox="1">
            <a:spLocks noChangeArrowheads="1"/>
          </p:cNvSpPr>
          <p:nvPr/>
        </p:nvSpPr>
        <p:spPr bwMode="auto">
          <a:xfrm>
            <a:off x="2879725" y="1919288"/>
            <a:ext cx="7794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0.21</a:t>
            </a:r>
          </a:p>
        </p:txBody>
      </p:sp>
      <p:sp>
        <p:nvSpPr>
          <p:cNvPr id="32777" name="Text Box 8">
            <a:extLst>
              <a:ext uri="{FF2B5EF4-FFF2-40B4-BE49-F238E27FC236}">
                <a16:creationId xmlns:a16="http://schemas.microsoft.com/office/drawing/2014/main" id="{627D55A4-995C-49BD-9F4C-7713240628F9}"/>
              </a:ext>
            </a:extLst>
          </p:cNvPr>
          <p:cNvSpPr txBox="1">
            <a:spLocks noChangeArrowheads="1"/>
          </p:cNvSpPr>
          <p:nvPr/>
        </p:nvSpPr>
        <p:spPr bwMode="auto">
          <a:xfrm>
            <a:off x="3581400" y="1844675"/>
            <a:ext cx="762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0.53</a:t>
            </a:r>
          </a:p>
        </p:txBody>
      </p:sp>
      <p:sp>
        <p:nvSpPr>
          <p:cNvPr id="32778" name="Text Box 9">
            <a:extLst>
              <a:ext uri="{FF2B5EF4-FFF2-40B4-BE49-F238E27FC236}">
                <a16:creationId xmlns:a16="http://schemas.microsoft.com/office/drawing/2014/main" id="{6705817E-5D6A-49DB-B7B2-78750BACB5E2}"/>
              </a:ext>
            </a:extLst>
          </p:cNvPr>
          <p:cNvSpPr txBox="1">
            <a:spLocks noChangeArrowheads="1"/>
          </p:cNvSpPr>
          <p:nvPr/>
        </p:nvSpPr>
        <p:spPr bwMode="auto">
          <a:xfrm>
            <a:off x="4419600" y="18907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0.36</a:t>
            </a:r>
          </a:p>
        </p:txBody>
      </p:sp>
      <p:sp>
        <p:nvSpPr>
          <p:cNvPr id="32779" name="Text Box 10">
            <a:extLst>
              <a:ext uri="{FF2B5EF4-FFF2-40B4-BE49-F238E27FC236}">
                <a16:creationId xmlns:a16="http://schemas.microsoft.com/office/drawing/2014/main" id="{88D4F54D-874E-4A32-B473-CA9FC0C22607}"/>
              </a:ext>
            </a:extLst>
          </p:cNvPr>
          <p:cNvSpPr txBox="1">
            <a:spLocks noChangeArrowheads="1"/>
          </p:cNvSpPr>
          <p:nvPr/>
        </p:nvSpPr>
        <p:spPr bwMode="auto">
          <a:xfrm>
            <a:off x="5105400" y="1919288"/>
            <a:ext cx="495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u="sng">
                <a:ea typeface="ＭＳ Ｐゴシック" panose="020B0600070205080204" pitchFamily="34" charset="-128"/>
              </a:rPr>
              <a:t>0.11</a:t>
            </a:r>
          </a:p>
        </p:txBody>
      </p:sp>
      <p:sp>
        <p:nvSpPr>
          <p:cNvPr id="32780" name="Text Box 11">
            <a:extLst>
              <a:ext uri="{FF2B5EF4-FFF2-40B4-BE49-F238E27FC236}">
                <a16:creationId xmlns:a16="http://schemas.microsoft.com/office/drawing/2014/main" id="{2B531B7D-3A83-482E-9D35-EC5477CEC3FE}"/>
              </a:ext>
            </a:extLst>
          </p:cNvPr>
          <p:cNvSpPr txBox="1">
            <a:spLocks noChangeArrowheads="1"/>
          </p:cNvSpPr>
          <p:nvPr/>
        </p:nvSpPr>
        <p:spPr bwMode="auto">
          <a:xfrm>
            <a:off x="5715000" y="1919288"/>
            <a:ext cx="609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0.41 </a:t>
            </a:r>
          </a:p>
        </p:txBody>
      </p:sp>
      <p:sp>
        <p:nvSpPr>
          <p:cNvPr id="32781" name="Text Box 12">
            <a:extLst>
              <a:ext uri="{FF2B5EF4-FFF2-40B4-BE49-F238E27FC236}">
                <a16:creationId xmlns:a16="http://schemas.microsoft.com/office/drawing/2014/main" id="{BF98DA94-C70D-4228-A1D2-1DA018A6FF19}"/>
              </a:ext>
            </a:extLst>
          </p:cNvPr>
          <p:cNvSpPr txBox="1">
            <a:spLocks noChangeArrowheads="1"/>
          </p:cNvSpPr>
          <p:nvPr/>
        </p:nvSpPr>
        <p:spPr bwMode="auto">
          <a:xfrm>
            <a:off x="6324600" y="1919288"/>
            <a:ext cx="685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0.24</a:t>
            </a:r>
          </a:p>
        </p:txBody>
      </p:sp>
      <p:sp>
        <p:nvSpPr>
          <p:cNvPr id="32782" name="Text Box 13">
            <a:extLst>
              <a:ext uri="{FF2B5EF4-FFF2-40B4-BE49-F238E27FC236}">
                <a16:creationId xmlns:a16="http://schemas.microsoft.com/office/drawing/2014/main" id="{C68ACB6E-5560-40F0-8138-AFC82AC3DD7E}"/>
              </a:ext>
            </a:extLst>
          </p:cNvPr>
          <p:cNvSpPr txBox="1">
            <a:spLocks noChangeArrowheads="1"/>
          </p:cNvSpPr>
          <p:nvPr/>
        </p:nvSpPr>
        <p:spPr bwMode="auto">
          <a:xfrm>
            <a:off x="7135813" y="1919288"/>
            <a:ext cx="609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0.30</a:t>
            </a:r>
          </a:p>
        </p:txBody>
      </p:sp>
      <p:sp>
        <p:nvSpPr>
          <p:cNvPr id="32783" name="Text Box 14">
            <a:extLst>
              <a:ext uri="{FF2B5EF4-FFF2-40B4-BE49-F238E27FC236}">
                <a16:creationId xmlns:a16="http://schemas.microsoft.com/office/drawing/2014/main" id="{B1DD05CD-A203-40C4-94AB-934C3AC8CD40}"/>
              </a:ext>
            </a:extLst>
          </p:cNvPr>
          <p:cNvSpPr txBox="1">
            <a:spLocks noChangeArrowheads="1"/>
          </p:cNvSpPr>
          <p:nvPr/>
        </p:nvSpPr>
        <p:spPr bwMode="auto">
          <a:xfrm>
            <a:off x="2620963" y="1530350"/>
            <a:ext cx="2979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800">
                <a:ea typeface="ＭＳ Ｐゴシック" panose="020B0600070205080204" pitchFamily="34" charset="-128"/>
              </a:rPr>
              <a:t>Effect Size</a:t>
            </a:r>
          </a:p>
        </p:txBody>
      </p:sp>
      <p:sp>
        <p:nvSpPr>
          <p:cNvPr id="95248" name="Rectangle 4">
            <a:extLst>
              <a:ext uri="{FF2B5EF4-FFF2-40B4-BE49-F238E27FC236}">
                <a16:creationId xmlns:a16="http://schemas.microsoft.com/office/drawing/2014/main" id="{62B8AE45-EE9E-488F-A0F1-15CB279DBF2C}"/>
              </a:ext>
            </a:extLst>
          </p:cNvPr>
          <p:cNvSpPr>
            <a:spLocks noChangeArrowheads="1"/>
          </p:cNvSpPr>
          <p:nvPr/>
        </p:nvSpPr>
        <p:spPr bwMode="auto">
          <a:xfrm>
            <a:off x="220663" y="5870575"/>
            <a:ext cx="8597900" cy="728663"/>
          </a:xfrm>
          <a:prstGeom prst="rect">
            <a:avLst/>
          </a:prstGeom>
          <a:noFill/>
          <a:ln w="9525">
            <a:noFill/>
            <a:miter lim="800000"/>
            <a:headEnd/>
            <a:tailEnd/>
          </a:ln>
        </p:spPr>
        <p:txBody>
          <a:bodyPr lIns="90488" tIns="44450" rIns="90488" bIns="44450">
            <a:spAutoFit/>
          </a:bodyPr>
          <a:lstStyle/>
          <a:p>
            <a:pPr>
              <a:defRPr/>
            </a:pPr>
            <a:r>
              <a:rPr lang="en-US" altLang="en-US" sz="1050" b="0" dirty="0">
                <a:latin typeface="+mn-lt"/>
              </a:rPr>
              <a:t>PFI = Physical Functioning; Role-P = Role-Physical; Pain = Bodily Pain; Gen H=General Health; Energy = Energy/Fatigue; Social = Social Functioning; Role-E = Role-Emotional; EWB = Emotional Well-being; PCS = Physical Component Summary; MCS =Mental Component Summary.</a:t>
            </a:r>
          </a:p>
          <a:p>
            <a:pPr>
              <a:defRPr/>
            </a:pPr>
            <a:endParaRPr lang="en-US" alt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5B24-F341-4D70-A8F6-4828BDA573E2}"/>
              </a:ext>
            </a:extLst>
          </p:cNvPr>
          <p:cNvSpPr>
            <a:spLocks noGrp="1"/>
          </p:cNvSpPr>
          <p:nvPr>
            <p:ph type="title"/>
          </p:nvPr>
        </p:nvSpPr>
        <p:spPr>
          <a:xfrm>
            <a:off x="76200" y="297050"/>
            <a:ext cx="9067800" cy="1143000"/>
          </a:xfrm>
        </p:spPr>
        <p:txBody>
          <a:bodyPr/>
          <a:lstStyle/>
          <a:p>
            <a:r>
              <a:rPr lang="en-US" sz="4000" dirty="0">
                <a:latin typeface="Comic Sans MS" panose="030F0702030302020204" pitchFamily="66" charset="0"/>
              </a:rPr>
              <a:t>How do you determine if individuals in the sample have changed significantly?</a:t>
            </a:r>
          </a:p>
        </p:txBody>
      </p:sp>
      <p:sp>
        <p:nvSpPr>
          <p:cNvPr id="3" name="Content Placeholder 2">
            <a:extLst>
              <a:ext uri="{FF2B5EF4-FFF2-40B4-BE49-F238E27FC236}">
                <a16:creationId xmlns:a16="http://schemas.microsoft.com/office/drawing/2014/main" id="{0F57B14B-4612-45D3-A5A1-7B0A5659FEFF}"/>
              </a:ext>
            </a:extLst>
          </p:cNvPr>
          <p:cNvSpPr>
            <a:spLocks noGrp="1"/>
          </p:cNvSpPr>
          <p:nvPr>
            <p:ph idx="1"/>
          </p:nvPr>
        </p:nvSpPr>
        <p:spPr>
          <a:xfrm>
            <a:off x="188259" y="1905000"/>
            <a:ext cx="8991600" cy="4525963"/>
          </a:xfrm>
        </p:spPr>
        <p:txBody>
          <a:bodyPr/>
          <a:lstStyle/>
          <a:p>
            <a:pPr marL="0" indent="0">
              <a:buNone/>
            </a:pPr>
            <a:r>
              <a:rPr lang="en-US" dirty="0"/>
              <a:t>Time series data is ideal</a:t>
            </a:r>
          </a:p>
          <a:p>
            <a:pPr>
              <a:buFont typeface="Arial" panose="020B0604020202020204" pitchFamily="34" charset="0"/>
              <a:buChar char="•"/>
            </a:pPr>
            <a:r>
              <a:rPr lang="en-US" dirty="0"/>
              <a:t>But requires 10 or more observations </a:t>
            </a:r>
          </a:p>
          <a:p>
            <a:pPr lvl="1">
              <a:buFont typeface="Arial" panose="020B0604020202020204" pitchFamily="34" charset="0"/>
              <a:buChar char="•"/>
            </a:pPr>
            <a:r>
              <a:rPr lang="en-US" dirty="0"/>
              <a:t>10+ per subject (</a:t>
            </a:r>
            <a:r>
              <a:rPr lang="en-US" dirty="0" err="1"/>
              <a:t>Borckardt</a:t>
            </a:r>
            <a:r>
              <a:rPr lang="en-US" dirty="0"/>
              <a:t> et al. 2008)</a:t>
            </a:r>
          </a:p>
          <a:p>
            <a:pPr lvl="1">
              <a:buFont typeface="Arial" panose="020B0604020202020204" pitchFamily="34" charset="0"/>
              <a:buChar char="•"/>
            </a:pPr>
            <a:r>
              <a:rPr lang="en-US" dirty="0"/>
              <a:t>15 per subject (</a:t>
            </a:r>
            <a:r>
              <a:rPr lang="en-US" dirty="0" err="1"/>
              <a:t>Moinpour</a:t>
            </a:r>
            <a:r>
              <a:rPr lang="en-US" dirty="0"/>
              <a:t> et al. 2017)</a:t>
            </a:r>
          </a:p>
          <a:p>
            <a:pPr lvl="1">
              <a:buFont typeface="Arial" panose="020B0604020202020204" pitchFamily="34" charset="0"/>
              <a:buChar char="•"/>
            </a:pPr>
            <a:endParaRPr lang="en-US" dirty="0"/>
          </a:p>
          <a:p>
            <a:pPr marL="457200" lvl="1" indent="0">
              <a:buNone/>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3B7E83D-0931-49DE-81A5-2310A8CFA995}"/>
              </a:ext>
            </a:extLst>
          </p:cNvPr>
          <p:cNvSpPr>
            <a:spLocks noGrp="1"/>
          </p:cNvSpPr>
          <p:nvPr>
            <p:ph type="sldNum" sz="quarter" idx="12"/>
          </p:nvPr>
        </p:nvSpPr>
        <p:spPr/>
        <p:txBody>
          <a:bodyPr/>
          <a:lstStyle/>
          <a:p>
            <a:pPr>
              <a:defRPr/>
            </a:pPr>
            <a:fld id="{0C5144EA-161E-419D-B606-46724030BA3B}" type="slidenum">
              <a:rPr lang="en-US" smtClean="0"/>
              <a:pPr>
                <a:defRPr/>
              </a:pPr>
              <a:t>12</a:t>
            </a:fld>
            <a:endParaRPr lang="en-US"/>
          </a:p>
        </p:txBody>
      </p:sp>
    </p:spTree>
    <p:extLst>
      <p:ext uri="{BB962C8B-B14F-4D97-AF65-F5344CB8AC3E}">
        <p14:creationId xmlns:p14="http://schemas.microsoft.com/office/powerpoint/2010/main" val="2371713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a:extLst>
              <a:ext uri="{FF2B5EF4-FFF2-40B4-BE49-F238E27FC236}">
                <a16:creationId xmlns:a16="http://schemas.microsoft.com/office/drawing/2014/main" id="{FEB00B09-D3C0-4386-8820-12EEF357ED2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6AE1B4-BD44-4956-A7EC-EF66C6125F53}" type="slidenum">
              <a:rPr lang="en-US" altLang="en-US" sz="1400">
                <a:latin typeface="Times New Roman" panose="02020603050405020304" pitchFamily="18" charset="0"/>
              </a:rPr>
              <a:pPr>
                <a:spcBef>
                  <a:spcPct val="0"/>
                </a:spcBef>
                <a:buFontTx/>
                <a:buNone/>
              </a:pPr>
              <a:t>13</a:t>
            </a:fld>
            <a:endParaRPr lang="en-US" altLang="en-US" sz="1400">
              <a:latin typeface="Times New Roman" panose="02020603050405020304" pitchFamily="18" charset="0"/>
            </a:endParaRPr>
          </a:p>
        </p:txBody>
      </p:sp>
      <p:sp>
        <p:nvSpPr>
          <p:cNvPr id="36867" name="Rectangle 2">
            <a:extLst>
              <a:ext uri="{FF2B5EF4-FFF2-40B4-BE49-F238E27FC236}">
                <a16:creationId xmlns:a16="http://schemas.microsoft.com/office/drawing/2014/main" id="{F7AE4972-446E-46F9-87D8-2610A48BC3F3}"/>
              </a:ext>
            </a:extLst>
          </p:cNvPr>
          <p:cNvSpPr>
            <a:spLocks noGrp="1" noChangeArrowheads="1"/>
          </p:cNvSpPr>
          <p:nvPr>
            <p:ph type="title" idx="4294967295"/>
          </p:nvPr>
        </p:nvSpPr>
        <p:spPr>
          <a:xfrm>
            <a:off x="685800" y="381000"/>
            <a:ext cx="7848600" cy="1143000"/>
          </a:xfrm>
        </p:spPr>
        <p:txBody>
          <a:bodyPr/>
          <a:lstStyle/>
          <a:p>
            <a:pPr eaLnBrk="1" hangingPunct="1"/>
            <a:r>
              <a:rPr lang="en-US" altLang="en-US" sz="4000">
                <a:latin typeface="Comic Sans MS" panose="030F0702030302020204" pitchFamily="66" charset="0"/>
              </a:rPr>
              <a:t>Identifying “Responders”: Reliable Change Index (RCI)</a:t>
            </a:r>
          </a:p>
        </p:txBody>
      </p:sp>
      <p:graphicFrame>
        <p:nvGraphicFramePr>
          <p:cNvPr id="36868" name="Object 6">
            <a:extLst>
              <a:ext uri="{FF2B5EF4-FFF2-40B4-BE49-F238E27FC236}">
                <a16:creationId xmlns:a16="http://schemas.microsoft.com/office/drawing/2014/main" id="{345C47F4-6B6E-4F32-A622-93BF1AAD8A94}"/>
              </a:ext>
            </a:extLst>
          </p:cNvPr>
          <p:cNvGraphicFramePr>
            <a:graphicFrameLocks noChangeAspect="1"/>
          </p:cNvGraphicFramePr>
          <p:nvPr/>
        </p:nvGraphicFramePr>
        <p:xfrm>
          <a:off x="2133600" y="1905000"/>
          <a:ext cx="4337050" cy="2233613"/>
        </p:xfrm>
        <a:graphic>
          <a:graphicData uri="http://schemas.openxmlformats.org/presentationml/2006/ole">
            <mc:AlternateContent xmlns:mc="http://schemas.openxmlformats.org/markup-compatibility/2006">
              <mc:Choice xmlns:v="urn:schemas-microsoft-com:vml" Requires="v">
                <p:oleObj name="Equation" r:id="rId3" imgW="837836" imgH="431613" progId="Equation.3">
                  <p:embed/>
                </p:oleObj>
              </mc:Choice>
              <mc:Fallback>
                <p:oleObj name="Equation" r:id="rId3" imgW="837836" imgH="431613"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905000"/>
                        <a:ext cx="433705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69" name="Object 5">
            <a:extLst>
              <a:ext uri="{FF2B5EF4-FFF2-40B4-BE49-F238E27FC236}">
                <a16:creationId xmlns:a16="http://schemas.microsoft.com/office/drawing/2014/main" id="{81722674-7439-4A92-B11B-48F2F65D94C6}"/>
              </a:ext>
            </a:extLst>
          </p:cNvPr>
          <p:cNvGraphicFramePr>
            <a:graphicFrameLocks noChangeAspect="1"/>
          </p:cNvGraphicFramePr>
          <p:nvPr/>
        </p:nvGraphicFramePr>
        <p:xfrm>
          <a:off x="2401888" y="4298950"/>
          <a:ext cx="3675062" cy="709613"/>
        </p:xfrm>
        <a:graphic>
          <a:graphicData uri="http://schemas.openxmlformats.org/presentationml/2006/ole">
            <mc:AlternateContent xmlns:mc="http://schemas.openxmlformats.org/markup-compatibility/2006">
              <mc:Choice xmlns:v="urn:schemas-microsoft-com:vml" Requires="v">
                <p:oleObj name="Equation" r:id="rId5" imgW="1383699" imgH="266584" progId="Equation.3">
                  <p:embed/>
                </p:oleObj>
              </mc:Choice>
              <mc:Fallback>
                <p:oleObj name="Equation" r:id="rId5" imgW="1383699" imgH="266584"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1888" y="4298950"/>
                        <a:ext cx="3675062"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0" name="TextBox 4">
            <a:extLst>
              <a:ext uri="{FF2B5EF4-FFF2-40B4-BE49-F238E27FC236}">
                <a16:creationId xmlns:a16="http://schemas.microsoft.com/office/drawing/2014/main" id="{B02D67BB-74BD-4D12-9EC4-0C42E429974C}"/>
              </a:ext>
            </a:extLst>
          </p:cNvPr>
          <p:cNvSpPr txBox="1">
            <a:spLocks noChangeArrowheads="1"/>
          </p:cNvSpPr>
          <p:nvPr/>
        </p:nvSpPr>
        <p:spPr bwMode="auto">
          <a:xfrm>
            <a:off x="2590800" y="5203825"/>
            <a:ext cx="3486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i="1">
                <a:ea typeface="ＭＳ Ｐゴシック" panose="020B0600070205080204" pitchFamily="34" charset="-128"/>
              </a:rPr>
              <a:t>SEM</a:t>
            </a:r>
            <a:r>
              <a:rPr lang="en-US" altLang="en-US" sz="1200" baseline="-25000">
                <a:ea typeface="ＭＳ Ｐゴシック" panose="020B0600070205080204" pitchFamily="34" charset="-128"/>
              </a:rPr>
              <a:t> </a:t>
            </a:r>
            <a:r>
              <a:rPr lang="en-US" altLang="en-US" sz="1200">
                <a:ea typeface="ＭＳ Ｐゴシック" panose="020B0600070205080204" pitchFamily="34" charset="-128"/>
              </a:rPr>
              <a:t> = standard error of measurement</a:t>
            </a:r>
            <a:endParaRPr lang="en-US" altLang="en-US" sz="1200" i="1">
              <a:ea typeface="ＭＳ Ｐゴシック" panose="020B0600070205080204" pitchFamily="34" charset="-128"/>
            </a:endParaRPr>
          </a:p>
          <a:p>
            <a:pPr>
              <a:spcBef>
                <a:spcPct val="0"/>
              </a:spcBef>
              <a:buFontTx/>
              <a:buNone/>
            </a:pPr>
            <a:r>
              <a:rPr lang="en-US" altLang="en-US" sz="1200" i="1">
                <a:ea typeface="ＭＳ Ｐゴシック" panose="020B0600070205080204" pitchFamily="34" charset="-128"/>
              </a:rPr>
              <a:t>SD</a:t>
            </a:r>
            <a:r>
              <a:rPr lang="en-US" altLang="en-US" sz="1200" i="1" baseline="-25000">
                <a:ea typeface="ＭＳ Ｐゴシック" panose="020B0600070205080204" pitchFamily="34" charset="-128"/>
              </a:rPr>
              <a:t>bl</a:t>
            </a:r>
            <a:r>
              <a:rPr lang="en-US" altLang="en-US" sz="1200" baseline="-25000">
                <a:ea typeface="ＭＳ Ｐゴシック" panose="020B0600070205080204" pitchFamily="34" charset="-128"/>
              </a:rPr>
              <a:t> </a:t>
            </a:r>
            <a:r>
              <a:rPr lang="en-US" altLang="en-US" sz="1200">
                <a:ea typeface="ＭＳ Ｐゴシック" panose="020B0600070205080204" pitchFamily="34" charset="-128"/>
              </a:rPr>
              <a:t> = standard deviation at baseline</a:t>
            </a:r>
          </a:p>
          <a:p>
            <a:pPr>
              <a:spcBef>
                <a:spcPct val="0"/>
              </a:spcBef>
              <a:buFontTx/>
              <a:buNone/>
            </a:pPr>
            <a:r>
              <a:rPr lang="en-US" altLang="en-US" sz="1200" i="1">
                <a:ea typeface="ＭＳ Ｐゴシック" panose="020B0600070205080204" pitchFamily="34" charset="-128"/>
              </a:rPr>
              <a:t>r</a:t>
            </a:r>
            <a:r>
              <a:rPr lang="en-US" altLang="en-US" sz="1200" i="1" baseline="-25000">
                <a:ea typeface="ＭＳ Ｐゴシック" panose="020B0600070205080204" pitchFamily="34" charset="-128"/>
              </a:rPr>
              <a:t>xx</a:t>
            </a:r>
            <a:r>
              <a:rPr lang="en-US" altLang="en-US" sz="1200">
                <a:ea typeface="ＭＳ Ｐゴシック" panose="020B0600070205080204" pitchFamily="34" charset="-128"/>
              </a:rPr>
              <a:t> = reliability</a:t>
            </a:r>
          </a:p>
          <a:p>
            <a:pPr>
              <a:spcBef>
                <a:spcPct val="0"/>
              </a:spcBef>
              <a:buFontTx/>
              <a:buNone/>
            </a:pPr>
            <a:r>
              <a:rPr lang="en-US" altLang="en-US" sz="1200" i="1">
                <a:ea typeface="ＭＳ Ｐゴシック" panose="020B0600070205080204" pitchFamily="34" charset="-128"/>
              </a:rPr>
              <a:t>          </a:t>
            </a:r>
          </a:p>
        </p:txBody>
      </p:sp>
      <p:sp>
        <p:nvSpPr>
          <p:cNvPr id="36871" name="TextBox 1">
            <a:extLst>
              <a:ext uri="{FF2B5EF4-FFF2-40B4-BE49-F238E27FC236}">
                <a16:creationId xmlns:a16="http://schemas.microsoft.com/office/drawing/2014/main" id="{DE534DEF-5098-44E7-B952-DDD976F0F4CB}"/>
              </a:ext>
            </a:extLst>
          </p:cNvPr>
          <p:cNvSpPr txBox="1">
            <a:spLocks noChangeArrowheads="1"/>
          </p:cNvSpPr>
          <p:nvPr/>
        </p:nvSpPr>
        <p:spPr bwMode="auto">
          <a:xfrm>
            <a:off x="6834188" y="2611438"/>
            <a:ext cx="147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&gt;= 1.96</a:t>
            </a:r>
          </a:p>
        </p:txBody>
      </p:sp>
      <p:pic>
        <p:nvPicPr>
          <p:cNvPr id="36872" name="Picture 11" descr="A close up of a person&#10;&#10;Description automatically generated">
            <a:extLst>
              <a:ext uri="{FF2B5EF4-FFF2-40B4-BE49-F238E27FC236}">
                <a16:creationId xmlns:a16="http://schemas.microsoft.com/office/drawing/2014/main" id="{EC609C60-3D29-4F48-8FAD-EE6A5FA03C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3468688"/>
            <a:ext cx="1905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a:extLst>
              <a:ext uri="{FF2B5EF4-FFF2-40B4-BE49-F238E27FC236}">
                <a16:creationId xmlns:a16="http://schemas.microsoft.com/office/drawing/2014/main" id="{2581A4A5-B8D3-4B6C-8AEB-DC6E86EF5DC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F2FC935-84F6-4DB2-91C0-78CAB78ABBEA}" type="slidenum">
              <a:rPr lang="en-US" altLang="en-US" sz="1400">
                <a:latin typeface="Times New Roman" panose="02020603050405020304" pitchFamily="18" charset="0"/>
              </a:rPr>
              <a:pPr>
                <a:spcBef>
                  <a:spcPct val="0"/>
                </a:spcBef>
                <a:buFontTx/>
                <a:buNone/>
              </a:pPr>
              <a:t>14</a:t>
            </a:fld>
            <a:endParaRPr lang="en-US" altLang="en-US" sz="1400">
              <a:latin typeface="Times New Roman" panose="02020603050405020304" pitchFamily="18" charset="0"/>
            </a:endParaRPr>
          </a:p>
        </p:txBody>
      </p:sp>
      <p:sp>
        <p:nvSpPr>
          <p:cNvPr id="38915" name="Rectangle 2">
            <a:extLst>
              <a:ext uri="{FF2B5EF4-FFF2-40B4-BE49-F238E27FC236}">
                <a16:creationId xmlns:a16="http://schemas.microsoft.com/office/drawing/2014/main" id="{9B17A8A0-7FF8-41BF-A9DF-B9B61AF68F9F}"/>
              </a:ext>
            </a:extLst>
          </p:cNvPr>
          <p:cNvSpPr>
            <a:spLocks noGrp="1" noChangeArrowheads="1"/>
          </p:cNvSpPr>
          <p:nvPr>
            <p:ph type="title" idx="4294967295"/>
          </p:nvPr>
        </p:nvSpPr>
        <p:spPr>
          <a:xfrm>
            <a:off x="722313" y="609600"/>
            <a:ext cx="7848600" cy="1143000"/>
          </a:xfrm>
        </p:spPr>
        <p:txBody>
          <a:bodyPr>
            <a:normAutofit fontScale="90000"/>
          </a:bodyPr>
          <a:lstStyle/>
          <a:p>
            <a:pPr eaLnBrk="1" hangingPunct="1">
              <a:defRPr/>
            </a:pPr>
            <a:r>
              <a:rPr lang="en-US" altLang="en-US" dirty="0">
                <a:latin typeface="Comic Sans MS" pitchFamily="66" charset="0"/>
              </a:rPr>
              <a:t>Amount of Change in Observed Score Needed To be Statistically Significant </a:t>
            </a:r>
          </a:p>
        </p:txBody>
      </p:sp>
      <p:graphicFrame>
        <p:nvGraphicFramePr>
          <p:cNvPr id="38916" name="Object 6">
            <a:extLst>
              <a:ext uri="{FF2B5EF4-FFF2-40B4-BE49-F238E27FC236}">
                <a16:creationId xmlns:a16="http://schemas.microsoft.com/office/drawing/2014/main" id="{BF726C0E-7C5E-4FE6-88D2-BEA4ECCF13AD}"/>
              </a:ext>
            </a:extLst>
          </p:cNvPr>
          <p:cNvGraphicFramePr>
            <a:graphicFrameLocks noChangeAspect="1"/>
          </p:cNvGraphicFramePr>
          <p:nvPr/>
        </p:nvGraphicFramePr>
        <p:xfrm>
          <a:off x="130175" y="1766888"/>
          <a:ext cx="8347075" cy="2300287"/>
        </p:xfrm>
        <a:graphic>
          <a:graphicData uri="http://schemas.openxmlformats.org/presentationml/2006/ole">
            <mc:AlternateContent xmlns:mc="http://schemas.openxmlformats.org/markup-compatibility/2006">
              <mc:Choice xmlns:v="urn:schemas-microsoft-com:vml" Requires="v">
                <p:oleObj name="Equation" r:id="rId3" imgW="1612900" imgH="444500" progId="Equation.3">
                  <p:embed/>
                </p:oleObj>
              </mc:Choice>
              <mc:Fallback>
                <p:oleObj name="Equation" r:id="rId3" imgW="1612900" imgH="4445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75" y="1766888"/>
                        <a:ext cx="8347075"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7" name="TextBox 4">
            <a:extLst>
              <a:ext uri="{FF2B5EF4-FFF2-40B4-BE49-F238E27FC236}">
                <a16:creationId xmlns:a16="http://schemas.microsoft.com/office/drawing/2014/main" id="{6D0865D7-C7E6-4E8D-B059-65BD54E7CF98}"/>
              </a:ext>
            </a:extLst>
          </p:cNvPr>
          <p:cNvSpPr txBox="1">
            <a:spLocks noChangeArrowheads="1"/>
          </p:cNvSpPr>
          <p:nvPr/>
        </p:nvSpPr>
        <p:spPr bwMode="auto">
          <a:xfrm>
            <a:off x="561975" y="6216650"/>
            <a:ext cx="7086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i="1">
                <a:ea typeface="ＭＳ Ｐゴシック" panose="020B0600070205080204" pitchFamily="34" charset="-128"/>
              </a:rPr>
              <a:t>Note: SD</a:t>
            </a:r>
            <a:r>
              <a:rPr lang="en-US" altLang="en-US" sz="1800" baseline="-25000">
                <a:ea typeface="ＭＳ Ｐゴシック" panose="020B0600070205080204" pitchFamily="34" charset="-128"/>
              </a:rPr>
              <a:t> </a:t>
            </a:r>
            <a:r>
              <a:rPr lang="en-US" altLang="en-US" sz="1800">
                <a:ea typeface="ＭＳ Ｐゴシック" panose="020B0600070205080204" pitchFamily="34" charset="-128"/>
              </a:rPr>
              <a:t> = standard deviation and </a:t>
            </a:r>
            <a:r>
              <a:rPr lang="en-US" altLang="en-US" sz="1800" i="1">
                <a:ea typeface="ＭＳ Ｐゴシック" panose="020B0600070205080204" pitchFamily="34" charset="-128"/>
              </a:rPr>
              <a:t> r</a:t>
            </a:r>
            <a:r>
              <a:rPr lang="en-US" altLang="en-US" sz="1800" i="1" baseline="-25000">
                <a:ea typeface="ＭＳ Ｐゴシック" panose="020B0600070205080204" pitchFamily="34" charset="-128"/>
              </a:rPr>
              <a:t>xx</a:t>
            </a:r>
            <a:r>
              <a:rPr lang="en-US" altLang="en-US" sz="1800">
                <a:ea typeface="ＭＳ Ｐゴシック" panose="020B0600070205080204" pitchFamily="34" charset="-128"/>
              </a:rPr>
              <a:t> = reliability</a:t>
            </a:r>
          </a:p>
          <a:p>
            <a:pPr>
              <a:spcBef>
                <a:spcPct val="0"/>
              </a:spcBef>
              <a:buFontTx/>
              <a:buNone/>
            </a:pPr>
            <a:r>
              <a:rPr lang="en-US" altLang="en-US" sz="1200" i="1">
                <a:ea typeface="ＭＳ Ｐゴシック" panose="020B0600070205080204" pitchFamily="34" charset="-128"/>
              </a:rPr>
              <a:t>          </a:t>
            </a:r>
          </a:p>
        </p:txBody>
      </p:sp>
      <p:sp>
        <p:nvSpPr>
          <p:cNvPr id="38918" name="TextBox 1">
            <a:extLst>
              <a:ext uri="{FF2B5EF4-FFF2-40B4-BE49-F238E27FC236}">
                <a16:creationId xmlns:a16="http://schemas.microsoft.com/office/drawing/2014/main" id="{0E1D946E-8373-4CDF-AA63-99688A4C4021}"/>
              </a:ext>
            </a:extLst>
          </p:cNvPr>
          <p:cNvSpPr txBox="1">
            <a:spLocks noChangeArrowheads="1"/>
          </p:cNvSpPr>
          <p:nvPr/>
        </p:nvSpPr>
        <p:spPr bwMode="auto">
          <a:xfrm>
            <a:off x="531813" y="4425950"/>
            <a:ext cx="16017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 2.77 *</a:t>
            </a:r>
          </a:p>
        </p:txBody>
      </p:sp>
      <p:sp>
        <p:nvSpPr>
          <p:cNvPr id="38919" name="TextBox 3">
            <a:extLst>
              <a:ext uri="{FF2B5EF4-FFF2-40B4-BE49-F238E27FC236}">
                <a16:creationId xmlns:a16="http://schemas.microsoft.com/office/drawing/2014/main" id="{D56803AB-4C44-4D7D-9F44-93EABA7936F2}"/>
              </a:ext>
            </a:extLst>
          </p:cNvPr>
          <p:cNvSpPr txBox="1">
            <a:spLocks noChangeArrowheads="1"/>
          </p:cNvSpPr>
          <p:nvPr/>
        </p:nvSpPr>
        <p:spPr bwMode="auto">
          <a:xfrm>
            <a:off x="265114" y="5049838"/>
            <a:ext cx="88023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latin typeface="Times New Roman" panose="02020603050405020304" pitchFamily="18" charset="0"/>
              </a:rPr>
              <a:t>“Coefficient of repeatability” (aka “minimally detectable change,” “smallest real difference,” and “smallest detectable change”).</a:t>
            </a:r>
          </a:p>
        </p:txBody>
      </p:sp>
      <p:grpSp>
        <p:nvGrpSpPr>
          <p:cNvPr id="38920" name="Canvas 15">
            <a:extLst>
              <a:ext uri="{FF2B5EF4-FFF2-40B4-BE49-F238E27FC236}">
                <a16:creationId xmlns:a16="http://schemas.microsoft.com/office/drawing/2014/main" id="{29AF721D-EAB1-494E-AD12-E47A67E3D047}"/>
              </a:ext>
            </a:extLst>
          </p:cNvPr>
          <p:cNvGrpSpPr>
            <a:grpSpLocks/>
          </p:cNvGrpSpPr>
          <p:nvPr/>
        </p:nvGrpSpPr>
        <p:grpSpPr bwMode="auto">
          <a:xfrm>
            <a:off x="2146300" y="4384675"/>
            <a:ext cx="3797300" cy="781050"/>
            <a:chOff x="154898" y="28575"/>
            <a:chExt cx="3521117" cy="781685"/>
          </a:xfrm>
        </p:grpSpPr>
        <p:sp>
          <p:nvSpPr>
            <p:cNvPr id="38922" name="Rectangle 23">
              <a:extLst>
                <a:ext uri="{FF2B5EF4-FFF2-40B4-BE49-F238E27FC236}">
                  <a16:creationId xmlns:a16="http://schemas.microsoft.com/office/drawing/2014/main" id="{6AF72F1E-AED8-4793-B9A4-2C76E61B0876}"/>
                </a:ext>
              </a:extLst>
            </p:cNvPr>
            <p:cNvSpPr>
              <a:spLocks noChangeArrowheads="1"/>
            </p:cNvSpPr>
            <p:nvPr/>
          </p:nvSpPr>
          <p:spPr bwMode="auto">
            <a:xfrm>
              <a:off x="1190625" y="28575"/>
              <a:ext cx="2485390" cy="78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New Roman" panose="02020603050405020304" pitchFamily="18" charset="0"/>
              </a:endParaRPr>
            </a:p>
          </p:txBody>
        </p:sp>
        <p:cxnSp>
          <p:nvCxnSpPr>
            <p:cNvPr id="38923" name="Line 5">
              <a:extLst>
                <a:ext uri="{FF2B5EF4-FFF2-40B4-BE49-F238E27FC236}">
                  <a16:creationId xmlns:a16="http://schemas.microsoft.com/office/drawing/2014/main" id="{DF57A4C2-D1FA-4443-94B0-4F6EC6D65EF7}"/>
                </a:ext>
              </a:extLst>
            </p:cNvPr>
            <p:cNvCxnSpPr>
              <a:cxnSpLocks noChangeShapeType="1"/>
            </p:cNvCxnSpPr>
            <p:nvPr/>
          </p:nvCxnSpPr>
          <p:spPr bwMode="auto">
            <a:xfrm flipV="1">
              <a:off x="1234398" y="382074"/>
              <a:ext cx="52070" cy="29845"/>
            </a:xfrm>
            <a:prstGeom prst="line">
              <a:avLst/>
            </a:prstGeom>
            <a:noFill/>
            <a:ln w="17145">
              <a:solidFill>
                <a:srgbClr val="000000"/>
              </a:solidFill>
              <a:round/>
              <a:headEnd/>
              <a:tailEnd/>
            </a:ln>
            <a:extLst>
              <a:ext uri="{909E8E84-426E-40DD-AFC4-6F175D3DCCD1}">
                <a14:hiddenFill xmlns:a14="http://schemas.microsoft.com/office/drawing/2010/main">
                  <a:noFill/>
                </a14:hiddenFill>
              </a:ext>
            </a:extLst>
          </p:spPr>
        </p:cxnSp>
        <p:cxnSp>
          <p:nvCxnSpPr>
            <p:cNvPr id="38924" name="Line 6">
              <a:extLst>
                <a:ext uri="{FF2B5EF4-FFF2-40B4-BE49-F238E27FC236}">
                  <a16:creationId xmlns:a16="http://schemas.microsoft.com/office/drawing/2014/main" id="{83C5834C-3FF6-4A6F-93A6-00DAA194A7B2}"/>
                </a:ext>
              </a:extLst>
            </p:cNvPr>
            <p:cNvCxnSpPr>
              <a:cxnSpLocks noChangeShapeType="1"/>
            </p:cNvCxnSpPr>
            <p:nvPr/>
          </p:nvCxnSpPr>
          <p:spPr bwMode="auto">
            <a:xfrm>
              <a:off x="1286468" y="390964"/>
              <a:ext cx="74930" cy="176530"/>
            </a:xfrm>
            <a:prstGeom prst="line">
              <a:avLst/>
            </a:prstGeom>
            <a:noFill/>
            <a:ln w="33655">
              <a:solidFill>
                <a:srgbClr val="000000"/>
              </a:solidFill>
              <a:round/>
              <a:headEnd/>
              <a:tailEnd/>
            </a:ln>
            <a:extLst>
              <a:ext uri="{909E8E84-426E-40DD-AFC4-6F175D3DCCD1}">
                <a14:hiddenFill xmlns:a14="http://schemas.microsoft.com/office/drawing/2010/main">
                  <a:noFill/>
                </a14:hiddenFill>
              </a:ext>
            </a:extLst>
          </p:spPr>
        </p:cxnSp>
        <p:cxnSp>
          <p:nvCxnSpPr>
            <p:cNvPr id="38925" name="Line 7">
              <a:extLst>
                <a:ext uri="{FF2B5EF4-FFF2-40B4-BE49-F238E27FC236}">
                  <a16:creationId xmlns:a16="http://schemas.microsoft.com/office/drawing/2014/main" id="{C734C1A2-C981-4016-8CDC-E2D0F461150F}"/>
                </a:ext>
              </a:extLst>
            </p:cNvPr>
            <p:cNvCxnSpPr>
              <a:cxnSpLocks noChangeShapeType="1"/>
            </p:cNvCxnSpPr>
            <p:nvPr/>
          </p:nvCxnSpPr>
          <p:spPr bwMode="auto">
            <a:xfrm flipV="1">
              <a:off x="1369653" y="58224"/>
              <a:ext cx="99695" cy="509270"/>
            </a:xfrm>
            <a:prstGeom prst="line">
              <a:avLst/>
            </a:prstGeom>
            <a:noFill/>
            <a:ln w="17145">
              <a:solidFill>
                <a:srgbClr val="000000"/>
              </a:solidFill>
              <a:round/>
              <a:headEnd/>
              <a:tailEnd/>
            </a:ln>
            <a:extLst>
              <a:ext uri="{909E8E84-426E-40DD-AFC4-6F175D3DCCD1}">
                <a14:hiddenFill xmlns:a14="http://schemas.microsoft.com/office/drawing/2010/main">
                  <a:noFill/>
                </a14:hiddenFill>
              </a:ext>
            </a:extLst>
          </p:spPr>
        </p:cxnSp>
        <p:cxnSp>
          <p:nvCxnSpPr>
            <p:cNvPr id="38926" name="Line 8">
              <a:extLst>
                <a:ext uri="{FF2B5EF4-FFF2-40B4-BE49-F238E27FC236}">
                  <a16:creationId xmlns:a16="http://schemas.microsoft.com/office/drawing/2014/main" id="{ADB72A1A-FD8C-42BC-935F-2357BE558F4E}"/>
                </a:ext>
              </a:extLst>
            </p:cNvPr>
            <p:cNvCxnSpPr>
              <a:cxnSpLocks noChangeShapeType="1"/>
            </p:cNvCxnSpPr>
            <p:nvPr/>
          </p:nvCxnSpPr>
          <p:spPr bwMode="auto">
            <a:xfrm>
              <a:off x="1469348" y="58224"/>
              <a:ext cx="935990" cy="0"/>
            </a:xfrm>
            <a:prstGeom prst="line">
              <a:avLst/>
            </a:prstGeom>
            <a:noFill/>
            <a:ln w="17145">
              <a:solidFill>
                <a:srgbClr val="000000"/>
              </a:solidFill>
              <a:round/>
              <a:headEnd/>
              <a:tailEnd/>
            </a:ln>
            <a:extLst>
              <a:ext uri="{909E8E84-426E-40DD-AFC4-6F175D3DCCD1}">
                <a14:hiddenFill xmlns:a14="http://schemas.microsoft.com/office/drawing/2010/main">
                  <a:noFill/>
                </a14:hiddenFill>
              </a:ext>
            </a:extLst>
          </p:spPr>
        </p:cxnSp>
        <p:sp>
          <p:nvSpPr>
            <p:cNvPr id="38927" name="Rectangle 28">
              <a:extLst>
                <a:ext uri="{FF2B5EF4-FFF2-40B4-BE49-F238E27FC236}">
                  <a16:creationId xmlns:a16="http://schemas.microsoft.com/office/drawing/2014/main" id="{653229E3-5998-4BC0-868A-985712A622C4}"/>
                </a:ext>
              </a:extLst>
            </p:cNvPr>
            <p:cNvSpPr>
              <a:spLocks noChangeArrowheads="1"/>
            </p:cNvSpPr>
            <p:nvPr/>
          </p:nvSpPr>
          <p:spPr bwMode="auto">
            <a:xfrm>
              <a:off x="2130487" y="335719"/>
              <a:ext cx="214630" cy="44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sz="19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xx</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38928" name="Rectangle 29">
              <a:extLst>
                <a:ext uri="{FF2B5EF4-FFF2-40B4-BE49-F238E27FC236}">
                  <a16:creationId xmlns:a16="http://schemas.microsoft.com/office/drawing/2014/main" id="{36C084A8-78AF-49B9-AAED-24D079355020}"/>
                </a:ext>
              </a:extLst>
            </p:cNvPr>
            <p:cNvSpPr>
              <a:spLocks noChangeArrowheads="1"/>
            </p:cNvSpPr>
            <p:nvPr/>
          </p:nvSpPr>
          <p:spPr bwMode="auto">
            <a:xfrm>
              <a:off x="637498" y="335531"/>
              <a:ext cx="60" cy="18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38929" name="Rectangle 30">
              <a:extLst>
                <a:ext uri="{FF2B5EF4-FFF2-40B4-BE49-F238E27FC236}">
                  <a16:creationId xmlns:a16="http://schemas.microsoft.com/office/drawing/2014/main" id="{973C16F2-E781-47E5-8B1F-78AB9CB33BD3}"/>
                </a:ext>
              </a:extLst>
            </p:cNvPr>
            <p:cNvSpPr>
              <a:spLocks noChangeArrowheads="1"/>
            </p:cNvSpPr>
            <p:nvPr/>
          </p:nvSpPr>
          <p:spPr bwMode="auto">
            <a:xfrm>
              <a:off x="2005923" y="82962"/>
              <a:ext cx="158750"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38930" name="Rectangle 31">
              <a:extLst>
                <a:ext uri="{FF2B5EF4-FFF2-40B4-BE49-F238E27FC236}">
                  <a16:creationId xmlns:a16="http://schemas.microsoft.com/office/drawing/2014/main" id="{05A86025-237E-4AFE-900A-CA62B46C6476}"/>
                </a:ext>
              </a:extLst>
            </p:cNvPr>
            <p:cNvSpPr>
              <a:spLocks noChangeArrowheads="1"/>
            </p:cNvSpPr>
            <p:nvPr/>
          </p:nvSpPr>
          <p:spPr bwMode="auto">
            <a:xfrm>
              <a:off x="154898" y="82962"/>
              <a:ext cx="497205"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SD</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38931" name="Rectangle 32">
              <a:extLst>
                <a:ext uri="{FF2B5EF4-FFF2-40B4-BE49-F238E27FC236}">
                  <a16:creationId xmlns:a16="http://schemas.microsoft.com/office/drawing/2014/main" id="{DD453E7B-60E9-45C7-8413-0B7094CB7393}"/>
                </a:ext>
              </a:extLst>
            </p:cNvPr>
            <p:cNvSpPr>
              <a:spLocks noChangeArrowheads="1"/>
            </p:cNvSpPr>
            <p:nvPr/>
          </p:nvSpPr>
          <p:spPr bwMode="auto">
            <a:xfrm>
              <a:off x="1703028" y="35999"/>
              <a:ext cx="223520" cy="6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a:solidFill>
                    <a:srgbClr val="000000"/>
                  </a:solidFill>
                  <a:latin typeface="Symbol" panose="05050102010706020507" pitchFamily="18" charset="2"/>
                  <a:ea typeface="Calibri" panose="020F0502020204030204" pitchFamily="34" charset="0"/>
                  <a:cs typeface="Symbol" panose="05050102010706020507" pitchFamily="18" charset="2"/>
                </a:rPr>
                <a:t>-</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38932" name="Rectangle 33">
              <a:extLst>
                <a:ext uri="{FF2B5EF4-FFF2-40B4-BE49-F238E27FC236}">
                  <a16:creationId xmlns:a16="http://schemas.microsoft.com/office/drawing/2014/main" id="{0B6DB5DD-B470-4BB5-A193-6C3DDB177C40}"/>
                </a:ext>
              </a:extLst>
            </p:cNvPr>
            <p:cNvSpPr>
              <a:spLocks noChangeArrowheads="1"/>
            </p:cNvSpPr>
            <p:nvPr/>
          </p:nvSpPr>
          <p:spPr bwMode="auto">
            <a:xfrm>
              <a:off x="933087" y="35987"/>
              <a:ext cx="203835" cy="6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a:solidFill>
                    <a:srgbClr val="000000"/>
                  </a:solidFill>
                  <a:latin typeface="Symbol" panose="05050102010706020507" pitchFamily="18" charset="2"/>
                  <a:ea typeface="Calibri" panose="020F0502020204030204" pitchFamily="34" charset="0"/>
                  <a:cs typeface="Symbol" panose="05050102010706020507" pitchFamily="18" charset="2"/>
                </a:rPr>
                <a:t>*</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38933" name="Rectangle 34">
              <a:extLst>
                <a:ext uri="{FF2B5EF4-FFF2-40B4-BE49-F238E27FC236}">
                  <a16:creationId xmlns:a16="http://schemas.microsoft.com/office/drawing/2014/main" id="{6542D662-B322-49A7-B9BD-63F7345FFA8C}"/>
                </a:ext>
              </a:extLst>
            </p:cNvPr>
            <p:cNvSpPr>
              <a:spLocks noChangeArrowheads="1"/>
            </p:cNvSpPr>
            <p:nvPr/>
          </p:nvSpPr>
          <p:spPr bwMode="auto">
            <a:xfrm>
              <a:off x="1455378" y="82989"/>
              <a:ext cx="203835"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Rectangle 1">
            <a:extLst>
              <a:ext uri="{FF2B5EF4-FFF2-40B4-BE49-F238E27FC236}">
                <a16:creationId xmlns:a16="http://schemas.microsoft.com/office/drawing/2014/main" id="{5D07EA05-2CAD-45A0-85CF-289167EBC40D}"/>
              </a:ext>
            </a:extLst>
          </p:cNvPr>
          <p:cNvSpPr/>
          <p:nvPr/>
        </p:nvSpPr>
        <p:spPr>
          <a:xfrm>
            <a:off x="4866932" y="4392081"/>
            <a:ext cx="2539478" cy="584775"/>
          </a:xfrm>
          <a:prstGeom prst="rect">
            <a:avLst/>
          </a:prstGeom>
        </p:spPr>
        <p:txBody>
          <a:bodyPr wrap="none">
            <a:spAutoFit/>
          </a:bodyPr>
          <a:lstStyle/>
          <a:p>
            <a:pPr>
              <a:defRPr/>
            </a:pPr>
            <a:r>
              <a:rPr lang="en-US" dirty="0">
                <a:highlight>
                  <a:srgbClr val="FFFF00"/>
                </a:highlight>
              </a:rPr>
              <a:t>= 2.77 * SEM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a:extLst>
              <a:ext uri="{FF2B5EF4-FFF2-40B4-BE49-F238E27FC236}">
                <a16:creationId xmlns:a16="http://schemas.microsoft.com/office/drawing/2014/main" id="{B5D41662-BF43-4092-A3A5-4EBCC05A0A7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587B2EA-FF01-495A-9746-C594E04B9F44}" type="slidenum">
              <a:rPr lang="en-US" altLang="en-US" sz="1400">
                <a:latin typeface="Times New Roman" panose="02020603050405020304" pitchFamily="18" charset="0"/>
              </a:rPr>
              <a:pPr>
                <a:spcBef>
                  <a:spcPct val="0"/>
                </a:spcBef>
                <a:buFontTx/>
                <a:buNone/>
              </a:pPr>
              <a:t>15</a:t>
            </a:fld>
            <a:endParaRPr lang="en-US" altLang="en-US" sz="1400">
              <a:latin typeface="Times New Roman" panose="02020603050405020304" pitchFamily="18" charset="0"/>
            </a:endParaRPr>
          </a:p>
        </p:txBody>
      </p:sp>
      <p:sp>
        <p:nvSpPr>
          <p:cNvPr id="40963" name="Rectangle 2">
            <a:extLst>
              <a:ext uri="{FF2B5EF4-FFF2-40B4-BE49-F238E27FC236}">
                <a16:creationId xmlns:a16="http://schemas.microsoft.com/office/drawing/2014/main" id="{1B3B0C1A-C1A3-4782-8F70-712A18E42E27}"/>
              </a:ext>
            </a:extLst>
          </p:cNvPr>
          <p:cNvSpPr>
            <a:spLocks noGrp="1" noChangeArrowheads="1"/>
          </p:cNvSpPr>
          <p:nvPr>
            <p:ph type="title" idx="4294967295"/>
          </p:nvPr>
        </p:nvSpPr>
        <p:spPr>
          <a:xfrm>
            <a:off x="0" y="-103188"/>
            <a:ext cx="9372600" cy="1447801"/>
          </a:xfrm>
        </p:spPr>
        <p:txBody>
          <a:bodyPr/>
          <a:lstStyle/>
          <a:p>
            <a:pPr algn="l" eaLnBrk="1" hangingPunct="1"/>
            <a:r>
              <a:rPr lang="en-US" altLang="en-US" sz="3600">
                <a:latin typeface="Comic Sans MS" panose="030F0702030302020204" pitchFamily="66" charset="0"/>
              </a:rPr>
              <a:t>Amount of Change in Observed Score </a:t>
            </a:r>
            <a:br>
              <a:rPr lang="en-US" altLang="en-US" sz="3600">
                <a:latin typeface="Comic Sans MS" panose="030F0702030302020204" pitchFamily="66" charset="0"/>
              </a:rPr>
            </a:br>
            <a:r>
              <a:rPr lang="en-US" altLang="en-US" sz="3600">
                <a:latin typeface="Comic Sans MS" panose="030F0702030302020204" pitchFamily="66" charset="0"/>
              </a:rPr>
              <a:t>Needed for Significant Individual Change</a:t>
            </a:r>
            <a:endParaRPr lang="en-US" altLang="en-US">
              <a:latin typeface="Comic Sans MS" panose="030F0702030302020204" pitchFamily="66" charset="0"/>
            </a:endParaRPr>
          </a:p>
        </p:txBody>
      </p:sp>
      <p:grpSp>
        <p:nvGrpSpPr>
          <p:cNvPr id="40964" name="Group 67">
            <a:extLst>
              <a:ext uri="{FF2B5EF4-FFF2-40B4-BE49-F238E27FC236}">
                <a16:creationId xmlns:a16="http://schemas.microsoft.com/office/drawing/2014/main" id="{54603569-8F09-445F-9B82-71384D958AE1}"/>
              </a:ext>
            </a:extLst>
          </p:cNvPr>
          <p:cNvGrpSpPr>
            <a:grpSpLocks noGrp="1"/>
          </p:cNvGrpSpPr>
          <p:nvPr/>
        </p:nvGrpSpPr>
        <p:grpSpPr bwMode="auto">
          <a:xfrm>
            <a:off x="-122238" y="1246188"/>
            <a:ext cx="8809038" cy="4814888"/>
            <a:chOff x="18" y="785"/>
            <a:chExt cx="5549" cy="3033"/>
          </a:xfrm>
        </p:grpSpPr>
        <p:sp>
          <p:nvSpPr>
            <p:cNvPr id="40966" name="Rectangle 2053">
              <a:extLst>
                <a:ext uri="{FF2B5EF4-FFF2-40B4-BE49-F238E27FC236}">
                  <a16:creationId xmlns:a16="http://schemas.microsoft.com/office/drawing/2014/main" id="{B3867472-75AC-4C67-BD59-776830E65ACC}"/>
                </a:ext>
              </a:extLst>
            </p:cNvPr>
            <p:cNvSpPr>
              <a:spLocks noChangeArrowheads="1"/>
            </p:cNvSpPr>
            <p:nvPr/>
          </p:nvSpPr>
          <p:spPr bwMode="auto">
            <a:xfrm>
              <a:off x="180" y="785"/>
              <a:ext cx="1347" cy="485"/>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2200">
                  <a:solidFill>
                    <a:srgbClr val="FFFFFF"/>
                  </a:solidFill>
                  <a:latin typeface="Times New Roman" panose="02020603050405020304" pitchFamily="18" charset="0"/>
                </a:rPr>
                <a:t>Scale</a:t>
              </a:r>
            </a:p>
          </p:txBody>
        </p:sp>
        <p:sp>
          <p:nvSpPr>
            <p:cNvPr id="40967" name="Rectangle 2054">
              <a:extLst>
                <a:ext uri="{FF2B5EF4-FFF2-40B4-BE49-F238E27FC236}">
                  <a16:creationId xmlns:a16="http://schemas.microsoft.com/office/drawing/2014/main" id="{50B791ED-3AA2-477A-89F9-CA017AB81F41}"/>
                </a:ext>
              </a:extLst>
            </p:cNvPr>
            <p:cNvSpPr>
              <a:spLocks noChangeArrowheads="1"/>
            </p:cNvSpPr>
            <p:nvPr/>
          </p:nvSpPr>
          <p:spPr bwMode="auto">
            <a:xfrm>
              <a:off x="594" y="785"/>
              <a:ext cx="2279" cy="485"/>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80000"/>
                </a:spcBef>
                <a:buClr>
                  <a:srgbClr val="275DA6"/>
                </a:buClr>
                <a:buFontTx/>
                <a:buNone/>
              </a:pPr>
              <a:r>
                <a:rPr lang="en-US" altLang="en-US" sz="2200" dirty="0">
                  <a:solidFill>
                    <a:srgbClr val="FFFFFF"/>
                  </a:solidFill>
                  <a:latin typeface="Times New Roman" panose="02020603050405020304" pitchFamily="18" charset="0"/>
                </a:rPr>
                <a:t>Coefficient of     Repeatability</a:t>
              </a:r>
            </a:p>
          </p:txBody>
        </p:sp>
        <p:sp>
          <p:nvSpPr>
            <p:cNvPr id="40968" name="Rectangle 2055">
              <a:extLst>
                <a:ext uri="{FF2B5EF4-FFF2-40B4-BE49-F238E27FC236}">
                  <a16:creationId xmlns:a16="http://schemas.microsoft.com/office/drawing/2014/main" id="{557C8B4B-E07B-4266-8670-BDCDCE6ECFC2}"/>
                </a:ext>
              </a:extLst>
            </p:cNvPr>
            <p:cNvSpPr>
              <a:spLocks noChangeArrowheads="1"/>
            </p:cNvSpPr>
            <p:nvPr/>
          </p:nvSpPr>
          <p:spPr bwMode="auto">
            <a:xfrm>
              <a:off x="2873" y="785"/>
              <a:ext cx="1347" cy="485"/>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dirty="0">
                  <a:solidFill>
                    <a:srgbClr val="FFFFFF"/>
                  </a:solidFill>
                  <a:latin typeface="Times New Roman" panose="02020603050405020304" pitchFamily="18" charset="0"/>
                </a:rPr>
                <a:t>Effect size </a:t>
              </a:r>
            </a:p>
          </p:txBody>
        </p:sp>
        <p:sp>
          <p:nvSpPr>
            <p:cNvPr id="40969" name="Rectangle 2056">
              <a:extLst>
                <a:ext uri="{FF2B5EF4-FFF2-40B4-BE49-F238E27FC236}">
                  <a16:creationId xmlns:a16="http://schemas.microsoft.com/office/drawing/2014/main" id="{7DA6EC94-2807-4C4D-B05B-B6AECB2DDFD2}"/>
                </a:ext>
              </a:extLst>
            </p:cNvPr>
            <p:cNvSpPr>
              <a:spLocks noChangeArrowheads="1"/>
            </p:cNvSpPr>
            <p:nvPr/>
          </p:nvSpPr>
          <p:spPr bwMode="auto">
            <a:xfrm>
              <a:off x="4220" y="785"/>
              <a:ext cx="1347" cy="485"/>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solidFill>
                    <a:srgbClr val="FFFFFF"/>
                  </a:solidFill>
                  <a:latin typeface="Times New Roman" panose="02020603050405020304" pitchFamily="18" charset="0"/>
                  <a:cs typeface="Times New Roman" panose="02020603050405020304" pitchFamily="18" charset="0"/>
                </a:rPr>
                <a:t>Cronbach’s alpha </a:t>
              </a:r>
            </a:p>
          </p:txBody>
        </p:sp>
        <p:sp>
          <p:nvSpPr>
            <p:cNvPr id="40970" name="Rectangle 2057">
              <a:extLst>
                <a:ext uri="{FF2B5EF4-FFF2-40B4-BE49-F238E27FC236}">
                  <a16:creationId xmlns:a16="http://schemas.microsoft.com/office/drawing/2014/main" id="{C9024E6E-920D-41C6-A578-76EF696CEA64}"/>
                </a:ext>
              </a:extLst>
            </p:cNvPr>
            <p:cNvSpPr>
              <a:spLocks noChangeArrowheads="1"/>
            </p:cNvSpPr>
            <p:nvPr/>
          </p:nvSpPr>
          <p:spPr bwMode="auto">
            <a:xfrm>
              <a:off x="180" y="1270"/>
              <a:ext cx="1347" cy="249"/>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1800">
                  <a:latin typeface="Times New Roman" panose="02020603050405020304" pitchFamily="18" charset="0"/>
                </a:rPr>
                <a:t>PF-10</a:t>
              </a:r>
            </a:p>
          </p:txBody>
        </p:sp>
        <p:sp>
          <p:nvSpPr>
            <p:cNvPr id="40971" name="Rectangle 2058">
              <a:extLst>
                <a:ext uri="{FF2B5EF4-FFF2-40B4-BE49-F238E27FC236}">
                  <a16:creationId xmlns:a16="http://schemas.microsoft.com/office/drawing/2014/main" id="{FBD2CBDD-A29B-45EC-A07E-2AAFC8E275CD}"/>
                </a:ext>
              </a:extLst>
            </p:cNvPr>
            <p:cNvSpPr>
              <a:spLocks noChangeArrowheads="1"/>
            </p:cNvSpPr>
            <p:nvPr/>
          </p:nvSpPr>
          <p:spPr bwMode="auto">
            <a:xfrm>
              <a:off x="690" y="1270"/>
              <a:ext cx="1728" cy="249"/>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dirty="0">
                  <a:latin typeface="Times New Roman" panose="02020603050405020304" pitchFamily="18" charset="0"/>
                </a:rPr>
                <a:t>     8.4 (SD = 12.6)</a:t>
              </a:r>
            </a:p>
          </p:txBody>
        </p:sp>
        <p:sp>
          <p:nvSpPr>
            <p:cNvPr id="40972" name="Rectangle 2059">
              <a:extLst>
                <a:ext uri="{FF2B5EF4-FFF2-40B4-BE49-F238E27FC236}">
                  <a16:creationId xmlns:a16="http://schemas.microsoft.com/office/drawing/2014/main" id="{6A5A199C-B7DE-4B04-B2A1-F4E185E94649}"/>
                </a:ext>
              </a:extLst>
            </p:cNvPr>
            <p:cNvSpPr>
              <a:spLocks noChangeArrowheads="1"/>
            </p:cNvSpPr>
            <p:nvPr/>
          </p:nvSpPr>
          <p:spPr bwMode="auto">
            <a:xfrm>
              <a:off x="2873" y="1270"/>
              <a:ext cx="1347" cy="249"/>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dirty="0">
                  <a:latin typeface="Times New Roman" panose="02020603050405020304" pitchFamily="18" charset="0"/>
                </a:rPr>
                <a:t>  0.67</a:t>
              </a:r>
            </a:p>
          </p:txBody>
        </p:sp>
        <p:sp>
          <p:nvSpPr>
            <p:cNvPr id="40973" name="Rectangle 2060">
              <a:extLst>
                <a:ext uri="{FF2B5EF4-FFF2-40B4-BE49-F238E27FC236}">
                  <a16:creationId xmlns:a16="http://schemas.microsoft.com/office/drawing/2014/main" id="{3087AABF-D014-4E51-A570-B2F454330C8E}"/>
                </a:ext>
              </a:extLst>
            </p:cNvPr>
            <p:cNvSpPr>
              <a:spLocks noChangeArrowheads="1"/>
            </p:cNvSpPr>
            <p:nvPr/>
          </p:nvSpPr>
          <p:spPr bwMode="auto">
            <a:xfrm>
              <a:off x="4220" y="1270"/>
              <a:ext cx="1347" cy="249"/>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0.94</a:t>
              </a:r>
            </a:p>
          </p:txBody>
        </p:sp>
        <p:sp>
          <p:nvSpPr>
            <p:cNvPr id="40974" name="Rectangle 2061">
              <a:extLst>
                <a:ext uri="{FF2B5EF4-FFF2-40B4-BE49-F238E27FC236}">
                  <a16:creationId xmlns:a16="http://schemas.microsoft.com/office/drawing/2014/main" id="{438B9494-295D-40D9-A443-F32587D4C177}"/>
                </a:ext>
              </a:extLst>
            </p:cNvPr>
            <p:cNvSpPr>
              <a:spLocks noChangeArrowheads="1"/>
            </p:cNvSpPr>
            <p:nvPr/>
          </p:nvSpPr>
          <p:spPr bwMode="auto">
            <a:xfrm>
              <a:off x="180" y="1519"/>
              <a:ext cx="1347" cy="247"/>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1800">
                  <a:latin typeface="Times New Roman" panose="02020603050405020304" pitchFamily="18" charset="0"/>
                </a:rPr>
                <a:t>RP-4</a:t>
              </a:r>
            </a:p>
          </p:txBody>
        </p:sp>
        <p:sp>
          <p:nvSpPr>
            <p:cNvPr id="40975" name="Rectangle 2062">
              <a:extLst>
                <a:ext uri="{FF2B5EF4-FFF2-40B4-BE49-F238E27FC236}">
                  <a16:creationId xmlns:a16="http://schemas.microsoft.com/office/drawing/2014/main" id="{BBA0F93D-A479-4777-B115-8F3FFE8BF216}"/>
                </a:ext>
              </a:extLst>
            </p:cNvPr>
            <p:cNvSpPr>
              <a:spLocks noChangeArrowheads="1"/>
            </p:cNvSpPr>
            <p:nvPr/>
          </p:nvSpPr>
          <p:spPr bwMode="auto">
            <a:xfrm>
              <a:off x="635" y="1519"/>
              <a:ext cx="1783" cy="247"/>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dirty="0">
                  <a:latin typeface="Times New Roman" panose="02020603050405020304" pitchFamily="18" charset="0"/>
                </a:rPr>
                <a:t>      8.4 (SD = 11.6)</a:t>
              </a:r>
            </a:p>
          </p:txBody>
        </p:sp>
        <p:sp>
          <p:nvSpPr>
            <p:cNvPr id="40976" name="Rectangle 2063">
              <a:extLst>
                <a:ext uri="{FF2B5EF4-FFF2-40B4-BE49-F238E27FC236}">
                  <a16:creationId xmlns:a16="http://schemas.microsoft.com/office/drawing/2014/main" id="{729CD67B-757F-41C4-B940-382FF638F703}"/>
                </a:ext>
              </a:extLst>
            </p:cNvPr>
            <p:cNvSpPr>
              <a:spLocks noChangeArrowheads="1"/>
            </p:cNvSpPr>
            <p:nvPr/>
          </p:nvSpPr>
          <p:spPr bwMode="auto">
            <a:xfrm>
              <a:off x="2873" y="1519"/>
              <a:ext cx="1347" cy="247"/>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0.72</a:t>
              </a:r>
            </a:p>
          </p:txBody>
        </p:sp>
        <p:sp>
          <p:nvSpPr>
            <p:cNvPr id="40977" name="Rectangle 2064">
              <a:extLst>
                <a:ext uri="{FF2B5EF4-FFF2-40B4-BE49-F238E27FC236}">
                  <a16:creationId xmlns:a16="http://schemas.microsoft.com/office/drawing/2014/main" id="{A162BB80-2D0D-4E63-A0C9-CEC3028CFC35}"/>
                </a:ext>
              </a:extLst>
            </p:cNvPr>
            <p:cNvSpPr>
              <a:spLocks noChangeArrowheads="1"/>
            </p:cNvSpPr>
            <p:nvPr/>
          </p:nvSpPr>
          <p:spPr bwMode="auto">
            <a:xfrm>
              <a:off x="4220" y="1519"/>
              <a:ext cx="1347" cy="247"/>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0.93</a:t>
              </a:r>
            </a:p>
          </p:txBody>
        </p:sp>
        <p:sp>
          <p:nvSpPr>
            <p:cNvPr id="40978" name="Rectangle 2065">
              <a:extLst>
                <a:ext uri="{FF2B5EF4-FFF2-40B4-BE49-F238E27FC236}">
                  <a16:creationId xmlns:a16="http://schemas.microsoft.com/office/drawing/2014/main" id="{E7C07445-4B74-45DC-9B8A-FB46A8EFB060}"/>
                </a:ext>
              </a:extLst>
            </p:cNvPr>
            <p:cNvSpPr>
              <a:spLocks noChangeArrowheads="1"/>
            </p:cNvSpPr>
            <p:nvPr/>
          </p:nvSpPr>
          <p:spPr bwMode="auto">
            <a:xfrm>
              <a:off x="180" y="1766"/>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1800">
                  <a:latin typeface="Times New Roman" panose="02020603050405020304" pitchFamily="18" charset="0"/>
                </a:rPr>
                <a:t>BP-2</a:t>
              </a:r>
            </a:p>
          </p:txBody>
        </p:sp>
        <p:sp>
          <p:nvSpPr>
            <p:cNvPr id="40979" name="Rectangle 2066">
              <a:extLst>
                <a:ext uri="{FF2B5EF4-FFF2-40B4-BE49-F238E27FC236}">
                  <a16:creationId xmlns:a16="http://schemas.microsoft.com/office/drawing/2014/main" id="{13209FF2-C1E6-48A7-BEFB-158D97390E21}"/>
                </a:ext>
              </a:extLst>
            </p:cNvPr>
            <p:cNvSpPr>
              <a:spLocks noChangeArrowheads="1"/>
            </p:cNvSpPr>
            <p:nvPr/>
          </p:nvSpPr>
          <p:spPr bwMode="auto">
            <a:xfrm>
              <a:off x="786" y="1766"/>
              <a:ext cx="1680"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dirty="0">
                  <a:latin typeface="Times New Roman" panose="02020603050405020304" pitchFamily="18" charset="0"/>
                </a:rPr>
                <a:t>10.4 (SD = 10.3)</a:t>
              </a:r>
            </a:p>
          </p:txBody>
        </p:sp>
        <p:sp>
          <p:nvSpPr>
            <p:cNvPr id="40980" name="Rectangle 2067">
              <a:extLst>
                <a:ext uri="{FF2B5EF4-FFF2-40B4-BE49-F238E27FC236}">
                  <a16:creationId xmlns:a16="http://schemas.microsoft.com/office/drawing/2014/main" id="{E25700B3-B03F-43ED-A4EE-6411D8EF16A1}"/>
                </a:ext>
              </a:extLst>
            </p:cNvPr>
            <p:cNvSpPr>
              <a:spLocks noChangeArrowheads="1"/>
            </p:cNvSpPr>
            <p:nvPr/>
          </p:nvSpPr>
          <p:spPr bwMode="auto">
            <a:xfrm>
              <a:off x="2873" y="1766"/>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1.01</a:t>
              </a:r>
            </a:p>
          </p:txBody>
        </p:sp>
        <p:sp>
          <p:nvSpPr>
            <p:cNvPr id="40981" name="Rectangle 2068">
              <a:extLst>
                <a:ext uri="{FF2B5EF4-FFF2-40B4-BE49-F238E27FC236}">
                  <a16:creationId xmlns:a16="http://schemas.microsoft.com/office/drawing/2014/main" id="{9A3FE738-C008-42CE-8344-5A3E817E7CEC}"/>
                </a:ext>
              </a:extLst>
            </p:cNvPr>
            <p:cNvSpPr>
              <a:spLocks noChangeArrowheads="1"/>
            </p:cNvSpPr>
            <p:nvPr/>
          </p:nvSpPr>
          <p:spPr bwMode="auto">
            <a:xfrm>
              <a:off x="4220" y="1766"/>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0.87</a:t>
              </a:r>
            </a:p>
          </p:txBody>
        </p:sp>
        <p:sp>
          <p:nvSpPr>
            <p:cNvPr id="40982" name="Rectangle 2069">
              <a:extLst>
                <a:ext uri="{FF2B5EF4-FFF2-40B4-BE49-F238E27FC236}">
                  <a16:creationId xmlns:a16="http://schemas.microsoft.com/office/drawing/2014/main" id="{0BCCDB83-E68B-4CFF-9903-A7F19ACCDF5A}"/>
                </a:ext>
              </a:extLst>
            </p:cNvPr>
            <p:cNvSpPr>
              <a:spLocks noChangeArrowheads="1"/>
            </p:cNvSpPr>
            <p:nvPr/>
          </p:nvSpPr>
          <p:spPr bwMode="auto">
            <a:xfrm>
              <a:off x="180" y="2014"/>
              <a:ext cx="1347" cy="249"/>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1800">
                  <a:latin typeface="Times New Roman" panose="02020603050405020304" pitchFamily="18" charset="0"/>
                </a:rPr>
                <a:t>GH-5</a:t>
              </a:r>
            </a:p>
          </p:txBody>
        </p:sp>
        <p:sp>
          <p:nvSpPr>
            <p:cNvPr id="40983" name="Rectangle 2070">
              <a:extLst>
                <a:ext uri="{FF2B5EF4-FFF2-40B4-BE49-F238E27FC236}">
                  <a16:creationId xmlns:a16="http://schemas.microsoft.com/office/drawing/2014/main" id="{7F88169D-8CE8-45F6-9F1D-148AE83E4885}"/>
                </a:ext>
              </a:extLst>
            </p:cNvPr>
            <p:cNvSpPr>
              <a:spLocks noChangeArrowheads="1"/>
            </p:cNvSpPr>
            <p:nvPr/>
          </p:nvSpPr>
          <p:spPr bwMode="auto">
            <a:xfrm>
              <a:off x="786" y="2014"/>
              <a:ext cx="1632" cy="249"/>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dirty="0">
                  <a:latin typeface="Times New Roman" panose="02020603050405020304" pitchFamily="18" charset="0"/>
                </a:rPr>
                <a:t> 13.0 (SD = 11.5)</a:t>
              </a:r>
            </a:p>
          </p:txBody>
        </p:sp>
        <p:sp>
          <p:nvSpPr>
            <p:cNvPr id="40984" name="Rectangle 2071">
              <a:extLst>
                <a:ext uri="{FF2B5EF4-FFF2-40B4-BE49-F238E27FC236}">
                  <a16:creationId xmlns:a16="http://schemas.microsoft.com/office/drawing/2014/main" id="{C6EF70A7-B0E0-4EBD-85F7-7CE2E0EB4192}"/>
                </a:ext>
              </a:extLst>
            </p:cNvPr>
            <p:cNvSpPr>
              <a:spLocks noChangeArrowheads="1"/>
            </p:cNvSpPr>
            <p:nvPr/>
          </p:nvSpPr>
          <p:spPr bwMode="auto">
            <a:xfrm>
              <a:off x="2873" y="2014"/>
              <a:ext cx="1347" cy="249"/>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1.13</a:t>
              </a:r>
            </a:p>
          </p:txBody>
        </p:sp>
        <p:sp>
          <p:nvSpPr>
            <p:cNvPr id="40985" name="Rectangle 2072">
              <a:extLst>
                <a:ext uri="{FF2B5EF4-FFF2-40B4-BE49-F238E27FC236}">
                  <a16:creationId xmlns:a16="http://schemas.microsoft.com/office/drawing/2014/main" id="{6F545754-EEB1-4A02-8A00-FA5899B07192}"/>
                </a:ext>
              </a:extLst>
            </p:cNvPr>
            <p:cNvSpPr>
              <a:spLocks noChangeArrowheads="1"/>
            </p:cNvSpPr>
            <p:nvPr/>
          </p:nvSpPr>
          <p:spPr bwMode="auto">
            <a:xfrm>
              <a:off x="4220" y="2014"/>
              <a:ext cx="1347" cy="249"/>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0.83</a:t>
              </a:r>
            </a:p>
          </p:txBody>
        </p:sp>
        <p:sp>
          <p:nvSpPr>
            <p:cNvPr id="40986" name="Rectangle 2073">
              <a:extLst>
                <a:ext uri="{FF2B5EF4-FFF2-40B4-BE49-F238E27FC236}">
                  <a16:creationId xmlns:a16="http://schemas.microsoft.com/office/drawing/2014/main" id="{A01C2169-6D4A-44D7-9A12-6B8CB3E92BB5}"/>
                </a:ext>
              </a:extLst>
            </p:cNvPr>
            <p:cNvSpPr>
              <a:spLocks noChangeArrowheads="1"/>
            </p:cNvSpPr>
            <p:nvPr/>
          </p:nvSpPr>
          <p:spPr bwMode="auto">
            <a:xfrm>
              <a:off x="180" y="2263"/>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1800">
                  <a:latin typeface="Times New Roman" panose="02020603050405020304" pitchFamily="18" charset="0"/>
                </a:rPr>
                <a:t>EN-4</a:t>
              </a:r>
            </a:p>
          </p:txBody>
        </p:sp>
        <p:sp>
          <p:nvSpPr>
            <p:cNvPr id="40987" name="Rectangle 2074">
              <a:extLst>
                <a:ext uri="{FF2B5EF4-FFF2-40B4-BE49-F238E27FC236}">
                  <a16:creationId xmlns:a16="http://schemas.microsoft.com/office/drawing/2014/main" id="{1EC5BFC6-A5F6-40AE-969C-1971C98376E7}"/>
                </a:ext>
              </a:extLst>
            </p:cNvPr>
            <p:cNvSpPr>
              <a:spLocks noChangeArrowheads="1"/>
            </p:cNvSpPr>
            <p:nvPr/>
          </p:nvSpPr>
          <p:spPr bwMode="auto">
            <a:xfrm>
              <a:off x="786" y="2263"/>
              <a:ext cx="1632"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dirty="0">
                  <a:latin typeface="Times New Roman" panose="02020603050405020304" pitchFamily="18" charset="0"/>
                </a:rPr>
                <a:t>12.8 (SD =  9.6)</a:t>
              </a:r>
            </a:p>
          </p:txBody>
        </p:sp>
        <p:sp>
          <p:nvSpPr>
            <p:cNvPr id="40988" name="Rectangle 2075">
              <a:extLst>
                <a:ext uri="{FF2B5EF4-FFF2-40B4-BE49-F238E27FC236}">
                  <a16:creationId xmlns:a16="http://schemas.microsoft.com/office/drawing/2014/main" id="{CDF73293-3214-4764-AD14-50BA54B11CF7}"/>
                </a:ext>
              </a:extLst>
            </p:cNvPr>
            <p:cNvSpPr>
              <a:spLocks noChangeArrowheads="1"/>
            </p:cNvSpPr>
            <p:nvPr/>
          </p:nvSpPr>
          <p:spPr bwMode="auto">
            <a:xfrm>
              <a:off x="2873" y="2263"/>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1.33</a:t>
              </a:r>
            </a:p>
          </p:txBody>
        </p:sp>
        <p:sp>
          <p:nvSpPr>
            <p:cNvPr id="40989" name="Rectangle 2076">
              <a:extLst>
                <a:ext uri="{FF2B5EF4-FFF2-40B4-BE49-F238E27FC236}">
                  <a16:creationId xmlns:a16="http://schemas.microsoft.com/office/drawing/2014/main" id="{A21D666B-FB49-44F0-B39C-E952D8AF8C6A}"/>
                </a:ext>
              </a:extLst>
            </p:cNvPr>
            <p:cNvSpPr>
              <a:spLocks noChangeArrowheads="1"/>
            </p:cNvSpPr>
            <p:nvPr/>
          </p:nvSpPr>
          <p:spPr bwMode="auto">
            <a:xfrm>
              <a:off x="4220" y="2263"/>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0.77</a:t>
              </a:r>
            </a:p>
          </p:txBody>
        </p:sp>
        <p:sp>
          <p:nvSpPr>
            <p:cNvPr id="40990" name="Rectangle 2077">
              <a:extLst>
                <a:ext uri="{FF2B5EF4-FFF2-40B4-BE49-F238E27FC236}">
                  <a16:creationId xmlns:a16="http://schemas.microsoft.com/office/drawing/2014/main" id="{20AE73DF-38A1-4380-8CFA-AADBC477D1B9}"/>
                </a:ext>
              </a:extLst>
            </p:cNvPr>
            <p:cNvSpPr>
              <a:spLocks noChangeArrowheads="1"/>
            </p:cNvSpPr>
            <p:nvPr/>
          </p:nvSpPr>
          <p:spPr bwMode="auto">
            <a:xfrm>
              <a:off x="180" y="2511"/>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1800">
                  <a:latin typeface="Times New Roman" panose="02020603050405020304" pitchFamily="18" charset="0"/>
                </a:rPr>
                <a:t>SF-2</a:t>
              </a:r>
            </a:p>
          </p:txBody>
        </p:sp>
        <p:sp>
          <p:nvSpPr>
            <p:cNvPr id="40991" name="Rectangle 2078">
              <a:extLst>
                <a:ext uri="{FF2B5EF4-FFF2-40B4-BE49-F238E27FC236}">
                  <a16:creationId xmlns:a16="http://schemas.microsoft.com/office/drawing/2014/main" id="{F592147D-6D7B-4C02-A94F-5FBD4BC20D7A}"/>
                </a:ext>
              </a:extLst>
            </p:cNvPr>
            <p:cNvSpPr>
              <a:spLocks noChangeArrowheads="1"/>
            </p:cNvSpPr>
            <p:nvPr/>
          </p:nvSpPr>
          <p:spPr bwMode="auto">
            <a:xfrm>
              <a:off x="786" y="2511"/>
              <a:ext cx="1632"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dirty="0">
                  <a:latin typeface="Times New Roman" panose="02020603050405020304" pitchFamily="18" charset="0"/>
                </a:rPr>
                <a:t> 13.8 (SD = 12.9)</a:t>
              </a:r>
            </a:p>
          </p:txBody>
        </p:sp>
        <p:sp>
          <p:nvSpPr>
            <p:cNvPr id="40992" name="Rectangle 2079">
              <a:extLst>
                <a:ext uri="{FF2B5EF4-FFF2-40B4-BE49-F238E27FC236}">
                  <a16:creationId xmlns:a16="http://schemas.microsoft.com/office/drawing/2014/main" id="{CD73944D-AB19-490B-9C29-82458BFF3791}"/>
                </a:ext>
              </a:extLst>
            </p:cNvPr>
            <p:cNvSpPr>
              <a:spLocks noChangeArrowheads="1"/>
            </p:cNvSpPr>
            <p:nvPr/>
          </p:nvSpPr>
          <p:spPr bwMode="auto">
            <a:xfrm>
              <a:off x="2873" y="2511"/>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1.07</a:t>
              </a:r>
            </a:p>
          </p:txBody>
        </p:sp>
        <p:sp>
          <p:nvSpPr>
            <p:cNvPr id="40993" name="Rectangle 2080">
              <a:extLst>
                <a:ext uri="{FF2B5EF4-FFF2-40B4-BE49-F238E27FC236}">
                  <a16:creationId xmlns:a16="http://schemas.microsoft.com/office/drawing/2014/main" id="{6EF4974F-0356-4AF5-9938-4A5C080E5557}"/>
                </a:ext>
              </a:extLst>
            </p:cNvPr>
            <p:cNvSpPr>
              <a:spLocks noChangeArrowheads="1"/>
            </p:cNvSpPr>
            <p:nvPr/>
          </p:nvSpPr>
          <p:spPr bwMode="auto">
            <a:xfrm>
              <a:off x="4220" y="2511"/>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0.85</a:t>
              </a:r>
            </a:p>
          </p:txBody>
        </p:sp>
        <p:sp>
          <p:nvSpPr>
            <p:cNvPr id="40994" name="Rectangle 2081">
              <a:extLst>
                <a:ext uri="{FF2B5EF4-FFF2-40B4-BE49-F238E27FC236}">
                  <a16:creationId xmlns:a16="http://schemas.microsoft.com/office/drawing/2014/main" id="{5D846EC5-84CD-4657-B827-E8D707E0C57A}"/>
                </a:ext>
              </a:extLst>
            </p:cNvPr>
            <p:cNvSpPr>
              <a:spLocks noChangeArrowheads="1"/>
            </p:cNvSpPr>
            <p:nvPr/>
          </p:nvSpPr>
          <p:spPr bwMode="auto">
            <a:xfrm>
              <a:off x="180" y="2759"/>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1800">
                  <a:latin typeface="Times New Roman" panose="02020603050405020304" pitchFamily="18" charset="0"/>
                </a:rPr>
                <a:t>RE-3</a:t>
              </a:r>
            </a:p>
          </p:txBody>
        </p:sp>
        <p:sp>
          <p:nvSpPr>
            <p:cNvPr id="40995" name="Rectangle 2082">
              <a:extLst>
                <a:ext uri="{FF2B5EF4-FFF2-40B4-BE49-F238E27FC236}">
                  <a16:creationId xmlns:a16="http://schemas.microsoft.com/office/drawing/2014/main" id="{D12EFE28-61A9-4D84-8EE5-35DE55DF0E1E}"/>
                </a:ext>
              </a:extLst>
            </p:cNvPr>
            <p:cNvSpPr>
              <a:spLocks noChangeArrowheads="1"/>
            </p:cNvSpPr>
            <p:nvPr/>
          </p:nvSpPr>
          <p:spPr bwMode="auto">
            <a:xfrm>
              <a:off x="809" y="2754"/>
              <a:ext cx="1632"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dirty="0">
                  <a:latin typeface="Times New Roman" panose="02020603050405020304" pitchFamily="18" charset="0"/>
                </a:rPr>
                <a:t>  9.7 (SD = 13.7)</a:t>
              </a:r>
            </a:p>
          </p:txBody>
        </p:sp>
        <p:sp>
          <p:nvSpPr>
            <p:cNvPr id="40996" name="Rectangle 2083">
              <a:extLst>
                <a:ext uri="{FF2B5EF4-FFF2-40B4-BE49-F238E27FC236}">
                  <a16:creationId xmlns:a16="http://schemas.microsoft.com/office/drawing/2014/main" id="{D034792C-A78C-4E4E-B5FD-8267E58E6C47}"/>
                </a:ext>
              </a:extLst>
            </p:cNvPr>
            <p:cNvSpPr>
              <a:spLocks noChangeArrowheads="1"/>
            </p:cNvSpPr>
            <p:nvPr/>
          </p:nvSpPr>
          <p:spPr bwMode="auto">
            <a:xfrm>
              <a:off x="2873" y="2759"/>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0.71</a:t>
              </a:r>
            </a:p>
          </p:txBody>
        </p:sp>
        <p:sp>
          <p:nvSpPr>
            <p:cNvPr id="40997" name="Rectangle 2084">
              <a:extLst>
                <a:ext uri="{FF2B5EF4-FFF2-40B4-BE49-F238E27FC236}">
                  <a16:creationId xmlns:a16="http://schemas.microsoft.com/office/drawing/2014/main" id="{601BC000-E576-44F7-B3AB-8E87A6096E60}"/>
                </a:ext>
              </a:extLst>
            </p:cNvPr>
            <p:cNvSpPr>
              <a:spLocks noChangeArrowheads="1"/>
            </p:cNvSpPr>
            <p:nvPr/>
          </p:nvSpPr>
          <p:spPr bwMode="auto">
            <a:xfrm>
              <a:off x="4220" y="2759"/>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0.94</a:t>
              </a:r>
            </a:p>
          </p:txBody>
        </p:sp>
        <p:sp>
          <p:nvSpPr>
            <p:cNvPr id="40998" name="Rectangle 2085">
              <a:extLst>
                <a:ext uri="{FF2B5EF4-FFF2-40B4-BE49-F238E27FC236}">
                  <a16:creationId xmlns:a16="http://schemas.microsoft.com/office/drawing/2014/main" id="{2BADF564-E297-4B04-8142-85C25DA99A38}"/>
                </a:ext>
              </a:extLst>
            </p:cNvPr>
            <p:cNvSpPr>
              <a:spLocks noChangeArrowheads="1"/>
            </p:cNvSpPr>
            <p:nvPr/>
          </p:nvSpPr>
          <p:spPr bwMode="auto">
            <a:xfrm>
              <a:off x="180" y="3007"/>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1800">
                  <a:latin typeface="Times New Roman" panose="02020603050405020304" pitchFamily="18" charset="0"/>
                </a:rPr>
                <a:t>EWB-5</a:t>
              </a:r>
            </a:p>
          </p:txBody>
        </p:sp>
        <p:sp>
          <p:nvSpPr>
            <p:cNvPr id="40999" name="Rectangle 2086">
              <a:extLst>
                <a:ext uri="{FF2B5EF4-FFF2-40B4-BE49-F238E27FC236}">
                  <a16:creationId xmlns:a16="http://schemas.microsoft.com/office/drawing/2014/main" id="{4FAEAD1C-794A-4661-808A-9E676CF60EB8}"/>
                </a:ext>
              </a:extLst>
            </p:cNvPr>
            <p:cNvSpPr>
              <a:spLocks noChangeArrowheads="1"/>
            </p:cNvSpPr>
            <p:nvPr/>
          </p:nvSpPr>
          <p:spPr bwMode="auto">
            <a:xfrm>
              <a:off x="786" y="3007"/>
              <a:ext cx="1632"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dirty="0">
                  <a:latin typeface="Times New Roman" panose="02020603050405020304" pitchFamily="18" charset="0"/>
                </a:rPr>
                <a:t> 13.4 (SD = 10.6)</a:t>
              </a:r>
            </a:p>
          </p:txBody>
        </p:sp>
        <p:sp>
          <p:nvSpPr>
            <p:cNvPr id="41000" name="Rectangle 2087">
              <a:extLst>
                <a:ext uri="{FF2B5EF4-FFF2-40B4-BE49-F238E27FC236}">
                  <a16:creationId xmlns:a16="http://schemas.microsoft.com/office/drawing/2014/main" id="{7DE6E69D-DA87-4465-9882-4E16C9F1CC7F}"/>
                </a:ext>
              </a:extLst>
            </p:cNvPr>
            <p:cNvSpPr>
              <a:spLocks noChangeArrowheads="1"/>
            </p:cNvSpPr>
            <p:nvPr/>
          </p:nvSpPr>
          <p:spPr bwMode="auto">
            <a:xfrm>
              <a:off x="2873" y="3007"/>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1.26</a:t>
              </a:r>
            </a:p>
          </p:txBody>
        </p:sp>
        <p:sp>
          <p:nvSpPr>
            <p:cNvPr id="41001" name="Rectangle 2088">
              <a:extLst>
                <a:ext uri="{FF2B5EF4-FFF2-40B4-BE49-F238E27FC236}">
                  <a16:creationId xmlns:a16="http://schemas.microsoft.com/office/drawing/2014/main" id="{5C51824A-C360-4440-A581-899DAF1FF311}"/>
                </a:ext>
              </a:extLst>
            </p:cNvPr>
            <p:cNvSpPr>
              <a:spLocks noChangeArrowheads="1"/>
            </p:cNvSpPr>
            <p:nvPr/>
          </p:nvSpPr>
          <p:spPr bwMode="auto">
            <a:xfrm>
              <a:off x="4220" y="3007"/>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0.79</a:t>
              </a:r>
            </a:p>
          </p:txBody>
        </p:sp>
        <p:sp>
          <p:nvSpPr>
            <p:cNvPr id="41002" name="Rectangle 2089">
              <a:extLst>
                <a:ext uri="{FF2B5EF4-FFF2-40B4-BE49-F238E27FC236}">
                  <a16:creationId xmlns:a16="http://schemas.microsoft.com/office/drawing/2014/main" id="{249656A1-6BAF-4B6C-BC87-9733AB37430F}"/>
                </a:ext>
              </a:extLst>
            </p:cNvPr>
            <p:cNvSpPr>
              <a:spLocks noChangeArrowheads="1"/>
            </p:cNvSpPr>
            <p:nvPr/>
          </p:nvSpPr>
          <p:spPr bwMode="auto">
            <a:xfrm>
              <a:off x="180" y="3255"/>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1800">
                  <a:latin typeface="Times New Roman" panose="02020603050405020304" pitchFamily="18" charset="0"/>
                </a:rPr>
                <a:t>PCS</a:t>
              </a:r>
            </a:p>
          </p:txBody>
        </p:sp>
        <p:sp>
          <p:nvSpPr>
            <p:cNvPr id="41003" name="Rectangle 2090">
              <a:extLst>
                <a:ext uri="{FF2B5EF4-FFF2-40B4-BE49-F238E27FC236}">
                  <a16:creationId xmlns:a16="http://schemas.microsoft.com/office/drawing/2014/main" id="{9CB3480C-A80E-41D4-8E1B-D08F4AD996F5}"/>
                </a:ext>
              </a:extLst>
            </p:cNvPr>
            <p:cNvSpPr>
              <a:spLocks noChangeArrowheads="1"/>
            </p:cNvSpPr>
            <p:nvPr/>
          </p:nvSpPr>
          <p:spPr bwMode="auto">
            <a:xfrm>
              <a:off x="786" y="3255"/>
              <a:ext cx="1632"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dirty="0">
                  <a:latin typeface="Times New Roman" panose="02020603050405020304" pitchFamily="18" charset="0"/>
                </a:rPr>
                <a:t>  7.1 (SD = 11.5)</a:t>
              </a:r>
            </a:p>
          </p:txBody>
        </p:sp>
        <p:sp>
          <p:nvSpPr>
            <p:cNvPr id="41004" name="Rectangle 2091">
              <a:extLst>
                <a:ext uri="{FF2B5EF4-FFF2-40B4-BE49-F238E27FC236}">
                  <a16:creationId xmlns:a16="http://schemas.microsoft.com/office/drawing/2014/main" id="{168C3A30-C5CA-44F7-8307-1EF92B5B9C27}"/>
                </a:ext>
              </a:extLst>
            </p:cNvPr>
            <p:cNvSpPr>
              <a:spLocks noChangeArrowheads="1"/>
            </p:cNvSpPr>
            <p:nvPr/>
          </p:nvSpPr>
          <p:spPr bwMode="auto">
            <a:xfrm>
              <a:off x="2873" y="3255"/>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0.62</a:t>
              </a:r>
            </a:p>
          </p:txBody>
        </p:sp>
        <p:sp>
          <p:nvSpPr>
            <p:cNvPr id="41005" name="Rectangle 2092">
              <a:extLst>
                <a:ext uri="{FF2B5EF4-FFF2-40B4-BE49-F238E27FC236}">
                  <a16:creationId xmlns:a16="http://schemas.microsoft.com/office/drawing/2014/main" id="{DF506D30-349E-46D6-8D48-02745B1DBDF0}"/>
                </a:ext>
              </a:extLst>
            </p:cNvPr>
            <p:cNvSpPr>
              <a:spLocks noChangeArrowheads="1"/>
            </p:cNvSpPr>
            <p:nvPr/>
          </p:nvSpPr>
          <p:spPr bwMode="auto">
            <a:xfrm>
              <a:off x="4220" y="3255"/>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dirty="0">
                  <a:latin typeface="Times New Roman" panose="02020603050405020304" pitchFamily="18" charset="0"/>
                </a:rPr>
                <a:t>  0.94*</a:t>
              </a:r>
            </a:p>
          </p:txBody>
        </p:sp>
        <p:sp>
          <p:nvSpPr>
            <p:cNvPr id="41006" name="Rectangle 2093">
              <a:extLst>
                <a:ext uri="{FF2B5EF4-FFF2-40B4-BE49-F238E27FC236}">
                  <a16:creationId xmlns:a16="http://schemas.microsoft.com/office/drawing/2014/main" id="{D554B87A-198B-4A75-BDBE-3361D873A2A1}"/>
                </a:ext>
              </a:extLst>
            </p:cNvPr>
            <p:cNvSpPr>
              <a:spLocks noChangeArrowheads="1"/>
            </p:cNvSpPr>
            <p:nvPr/>
          </p:nvSpPr>
          <p:spPr bwMode="auto">
            <a:xfrm>
              <a:off x="180" y="3503"/>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1800">
                  <a:latin typeface="Times New Roman" panose="02020603050405020304" pitchFamily="18" charset="0"/>
                </a:rPr>
                <a:t>MCS</a:t>
              </a:r>
            </a:p>
          </p:txBody>
        </p:sp>
        <p:sp>
          <p:nvSpPr>
            <p:cNvPr id="41007" name="Rectangle 2094">
              <a:extLst>
                <a:ext uri="{FF2B5EF4-FFF2-40B4-BE49-F238E27FC236}">
                  <a16:creationId xmlns:a16="http://schemas.microsoft.com/office/drawing/2014/main" id="{883433D4-5163-4D49-B327-A4F5702F2BC3}"/>
                </a:ext>
              </a:extLst>
            </p:cNvPr>
            <p:cNvSpPr>
              <a:spLocks noChangeArrowheads="1"/>
            </p:cNvSpPr>
            <p:nvPr/>
          </p:nvSpPr>
          <p:spPr bwMode="auto">
            <a:xfrm>
              <a:off x="786" y="3503"/>
              <a:ext cx="1632"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dirty="0">
                  <a:latin typeface="Times New Roman" panose="02020603050405020304" pitchFamily="18" charset="0"/>
                </a:rPr>
                <a:t>  9.7 (SD = 13.2)</a:t>
              </a:r>
            </a:p>
          </p:txBody>
        </p:sp>
        <p:sp>
          <p:nvSpPr>
            <p:cNvPr id="41008" name="Rectangle 2095">
              <a:extLst>
                <a:ext uri="{FF2B5EF4-FFF2-40B4-BE49-F238E27FC236}">
                  <a16:creationId xmlns:a16="http://schemas.microsoft.com/office/drawing/2014/main" id="{90C18BE8-2906-4DAC-8EF4-56D38014AAED}"/>
                </a:ext>
              </a:extLst>
            </p:cNvPr>
            <p:cNvSpPr>
              <a:spLocks noChangeArrowheads="1"/>
            </p:cNvSpPr>
            <p:nvPr/>
          </p:nvSpPr>
          <p:spPr bwMode="auto">
            <a:xfrm>
              <a:off x="2873" y="3503"/>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0.73</a:t>
              </a:r>
            </a:p>
          </p:txBody>
        </p:sp>
        <p:sp>
          <p:nvSpPr>
            <p:cNvPr id="41009" name="Rectangle 2096">
              <a:extLst>
                <a:ext uri="{FF2B5EF4-FFF2-40B4-BE49-F238E27FC236}">
                  <a16:creationId xmlns:a16="http://schemas.microsoft.com/office/drawing/2014/main" id="{53AD3AF9-FF92-4442-B35E-3EBE5F0CCE5C}"/>
                </a:ext>
              </a:extLst>
            </p:cNvPr>
            <p:cNvSpPr>
              <a:spLocks noChangeArrowheads="1"/>
            </p:cNvSpPr>
            <p:nvPr/>
          </p:nvSpPr>
          <p:spPr bwMode="auto">
            <a:xfrm>
              <a:off x="4220" y="3503"/>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dirty="0">
                  <a:latin typeface="Times New Roman" panose="02020603050405020304" pitchFamily="18" charset="0"/>
                </a:rPr>
                <a:t>  0.93*</a:t>
              </a:r>
            </a:p>
          </p:txBody>
        </p:sp>
        <p:sp>
          <p:nvSpPr>
            <p:cNvPr id="41010" name="Line 2097">
              <a:extLst>
                <a:ext uri="{FF2B5EF4-FFF2-40B4-BE49-F238E27FC236}">
                  <a16:creationId xmlns:a16="http://schemas.microsoft.com/office/drawing/2014/main" id="{DBF4311C-992F-4E75-B49F-07AA4E121AFC}"/>
                </a:ext>
              </a:extLst>
            </p:cNvPr>
            <p:cNvSpPr>
              <a:spLocks noChangeShapeType="1"/>
            </p:cNvSpPr>
            <p:nvPr/>
          </p:nvSpPr>
          <p:spPr bwMode="auto">
            <a:xfrm>
              <a:off x="786" y="852"/>
              <a:ext cx="0" cy="2966"/>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1" name="Line 2098">
              <a:extLst>
                <a:ext uri="{FF2B5EF4-FFF2-40B4-BE49-F238E27FC236}">
                  <a16:creationId xmlns:a16="http://schemas.microsoft.com/office/drawing/2014/main" id="{F2061A28-ABC0-4E28-8305-85EFBE79834F}"/>
                </a:ext>
              </a:extLst>
            </p:cNvPr>
            <p:cNvSpPr>
              <a:spLocks noChangeShapeType="1"/>
            </p:cNvSpPr>
            <p:nvPr/>
          </p:nvSpPr>
          <p:spPr bwMode="auto">
            <a:xfrm>
              <a:off x="2418" y="790"/>
              <a:ext cx="0" cy="2966"/>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12" name="Line 2099">
              <a:extLst>
                <a:ext uri="{FF2B5EF4-FFF2-40B4-BE49-F238E27FC236}">
                  <a16:creationId xmlns:a16="http://schemas.microsoft.com/office/drawing/2014/main" id="{BE84D50F-9203-4271-B55D-B5EEA3970FD2}"/>
                </a:ext>
              </a:extLst>
            </p:cNvPr>
            <p:cNvSpPr>
              <a:spLocks noChangeShapeType="1"/>
            </p:cNvSpPr>
            <p:nvPr/>
          </p:nvSpPr>
          <p:spPr bwMode="auto">
            <a:xfrm>
              <a:off x="4220" y="785"/>
              <a:ext cx="0" cy="2966"/>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3" name="Line 2100">
              <a:extLst>
                <a:ext uri="{FF2B5EF4-FFF2-40B4-BE49-F238E27FC236}">
                  <a16:creationId xmlns:a16="http://schemas.microsoft.com/office/drawing/2014/main" id="{809E65B5-1DB9-432D-959D-615B9E6277BC}"/>
                </a:ext>
              </a:extLst>
            </p:cNvPr>
            <p:cNvSpPr>
              <a:spLocks noChangeShapeType="1"/>
            </p:cNvSpPr>
            <p:nvPr/>
          </p:nvSpPr>
          <p:spPr bwMode="auto">
            <a:xfrm>
              <a:off x="18" y="1270"/>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4" name="Line 2101">
              <a:extLst>
                <a:ext uri="{FF2B5EF4-FFF2-40B4-BE49-F238E27FC236}">
                  <a16:creationId xmlns:a16="http://schemas.microsoft.com/office/drawing/2014/main" id="{AFC14F86-53AD-4082-B8DE-112467B6BA6C}"/>
                </a:ext>
              </a:extLst>
            </p:cNvPr>
            <p:cNvSpPr>
              <a:spLocks noChangeShapeType="1"/>
            </p:cNvSpPr>
            <p:nvPr/>
          </p:nvSpPr>
          <p:spPr bwMode="auto">
            <a:xfrm>
              <a:off x="180" y="1519"/>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5" name="Line 2102">
              <a:extLst>
                <a:ext uri="{FF2B5EF4-FFF2-40B4-BE49-F238E27FC236}">
                  <a16:creationId xmlns:a16="http://schemas.microsoft.com/office/drawing/2014/main" id="{F3757BBD-A1C2-4F50-8689-2F79358ECF67}"/>
                </a:ext>
              </a:extLst>
            </p:cNvPr>
            <p:cNvSpPr>
              <a:spLocks noChangeShapeType="1"/>
            </p:cNvSpPr>
            <p:nvPr/>
          </p:nvSpPr>
          <p:spPr bwMode="auto">
            <a:xfrm>
              <a:off x="180" y="1766"/>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6" name="Line 2103">
              <a:extLst>
                <a:ext uri="{FF2B5EF4-FFF2-40B4-BE49-F238E27FC236}">
                  <a16:creationId xmlns:a16="http://schemas.microsoft.com/office/drawing/2014/main" id="{38C541C8-37D6-4738-AD3E-FE4F9CE13B2A}"/>
                </a:ext>
              </a:extLst>
            </p:cNvPr>
            <p:cNvSpPr>
              <a:spLocks noChangeShapeType="1"/>
            </p:cNvSpPr>
            <p:nvPr/>
          </p:nvSpPr>
          <p:spPr bwMode="auto">
            <a:xfrm>
              <a:off x="180" y="2014"/>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7" name="Line 2104">
              <a:extLst>
                <a:ext uri="{FF2B5EF4-FFF2-40B4-BE49-F238E27FC236}">
                  <a16:creationId xmlns:a16="http://schemas.microsoft.com/office/drawing/2014/main" id="{2094B833-89F8-42F7-BC25-06E5AF2C6F47}"/>
                </a:ext>
              </a:extLst>
            </p:cNvPr>
            <p:cNvSpPr>
              <a:spLocks noChangeShapeType="1"/>
            </p:cNvSpPr>
            <p:nvPr/>
          </p:nvSpPr>
          <p:spPr bwMode="auto">
            <a:xfrm>
              <a:off x="180" y="2263"/>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8" name="Line 2105">
              <a:extLst>
                <a:ext uri="{FF2B5EF4-FFF2-40B4-BE49-F238E27FC236}">
                  <a16:creationId xmlns:a16="http://schemas.microsoft.com/office/drawing/2014/main" id="{7D7C6D7D-5102-4E08-A585-F2C7B0F2EF95}"/>
                </a:ext>
              </a:extLst>
            </p:cNvPr>
            <p:cNvSpPr>
              <a:spLocks noChangeShapeType="1"/>
            </p:cNvSpPr>
            <p:nvPr/>
          </p:nvSpPr>
          <p:spPr bwMode="auto">
            <a:xfrm>
              <a:off x="180" y="2511"/>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9" name="Line 2106">
              <a:extLst>
                <a:ext uri="{FF2B5EF4-FFF2-40B4-BE49-F238E27FC236}">
                  <a16:creationId xmlns:a16="http://schemas.microsoft.com/office/drawing/2014/main" id="{5EA75276-43A0-4192-ABB0-73AC48B6FDE0}"/>
                </a:ext>
              </a:extLst>
            </p:cNvPr>
            <p:cNvSpPr>
              <a:spLocks noChangeShapeType="1"/>
            </p:cNvSpPr>
            <p:nvPr/>
          </p:nvSpPr>
          <p:spPr bwMode="auto">
            <a:xfrm>
              <a:off x="180" y="2759"/>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0" name="Line 2107">
              <a:extLst>
                <a:ext uri="{FF2B5EF4-FFF2-40B4-BE49-F238E27FC236}">
                  <a16:creationId xmlns:a16="http://schemas.microsoft.com/office/drawing/2014/main" id="{8A0E49AA-EC16-4C7A-99A8-F17A709778B0}"/>
                </a:ext>
              </a:extLst>
            </p:cNvPr>
            <p:cNvSpPr>
              <a:spLocks noChangeShapeType="1"/>
            </p:cNvSpPr>
            <p:nvPr/>
          </p:nvSpPr>
          <p:spPr bwMode="auto">
            <a:xfrm>
              <a:off x="180" y="3007"/>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1" name="Line 2108">
              <a:extLst>
                <a:ext uri="{FF2B5EF4-FFF2-40B4-BE49-F238E27FC236}">
                  <a16:creationId xmlns:a16="http://schemas.microsoft.com/office/drawing/2014/main" id="{3F042BB1-ED21-48E0-BE58-B6D0561757E6}"/>
                </a:ext>
              </a:extLst>
            </p:cNvPr>
            <p:cNvSpPr>
              <a:spLocks noChangeShapeType="1"/>
            </p:cNvSpPr>
            <p:nvPr/>
          </p:nvSpPr>
          <p:spPr bwMode="auto">
            <a:xfrm>
              <a:off x="180" y="3255"/>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2" name="Line 2109">
              <a:extLst>
                <a:ext uri="{FF2B5EF4-FFF2-40B4-BE49-F238E27FC236}">
                  <a16:creationId xmlns:a16="http://schemas.microsoft.com/office/drawing/2014/main" id="{01BF5196-36D0-49B9-A7F0-FAA28F644A7E}"/>
                </a:ext>
              </a:extLst>
            </p:cNvPr>
            <p:cNvSpPr>
              <a:spLocks noChangeShapeType="1"/>
            </p:cNvSpPr>
            <p:nvPr/>
          </p:nvSpPr>
          <p:spPr bwMode="auto">
            <a:xfrm>
              <a:off x="180" y="3503"/>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3" name="Line 2110">
              <a:extLst>
                <a:ext uri="{FF2B5EF4-FFF2-40B4-BE49-F238E27FC236}">
                  <a16:creationId xmlns:a16="http://schemas.microsoft.com/office/drawing/2014/main" id="{2A1E0D94-D493-46CC-AD1B-6F4D699B140F}"/>
                </a:ext>
              </a:extLst>
            </p:cNvPr>
            <p:cNvSpPr>
              <a:spLocks noChangeShapeType="1"/>
            </p:cNvSpPr>
            <p:nvPr/>
          </p:nvSpPr>
          <p:spPr bwMode="auto">
            <a:xfrm>
              <a:off x="180" y="785"/>
              <a:ext cx="0" cy="2966"/>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4" name="Line 2111">
              <a:extLst>
                <a:ext uri="{FF2B5EF4-FFF2-40B4-BE49-F238E27FC236}">
                  <a16:creationId xmlns:a16="http://schemas.microsoft.com/office/drawing/2014/main" id="{BEF4081E-6211-4E62-80FA-C96BBFA2A358}"/>
                </a:ext>
              </a:extLst>
            </p:cNvPr>
            <p:cNvSpPr>
              <a:spLocks noChangeShapeType="1"/>
            </p:cNvSpPr>
            <p:nvPr/>
          </p:nvSpPr>
          <p:spPr bwMode="auto">
            <a:xfrm>
              <a:off x="5567" y="785"/>
              <a:ext cx="0" cy="2966"/>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5" name="Line 2112">
              <a:extLst>
                <a:ext uri="{FF2B5EF4-FFF2-40B4-BE49-F238E27FC236}">
                  <a16:creationId xmlns:a16="http://schemas.microsoft.com/office/drawing/2014/main" id="{D016CA45-1AEC-4C9D-9BD2-91AB544800D3}"/>
                </a:ext>
              </a:extLst>
            </p:cNvPr>
            <p:cNvSpPr>
              <a:spLocks noChangeShapeType="1"/>
            </p:cNvSpPr>
            <p:nvPr/>
          </p:nvSpPr>
          <p:spPr bwMode="auto">
            <a:xfrm>
              <a:off x="180" y="785"/>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6" name="Line 2113">
              <a:extLst>
                <a:ext uri="{FF2B5EF4-FFF2-40B4-BE49-F238E27FC236}">
                  <a16:creationId xmlns:a16="http://schemas.microsoft.com/office/drawing/2014/main" id="{A466219B-3E15-4BB0-A605-47D79AFA73F0}"/>
                </a:ext>
              </a:extLst>
            </p:cNvPr>
            <p:cNvSpPr>
              <a:spLocks noChangeShapeType="1"/>
            </p:cNvSpPr>
            <p:nvPr/>
          </p:nvSpPr>
          <p:spPr bwMode="auto">
            <a:xfrm>
              <a:off x="180" y="3751"/>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965" name="TextBox 1">
            <a:extLst>
              <a:ext uri="{FF2B5EF4-FFF2-40B4-BE49-F238E27FC236}">
                <a16:creationId xmlns:a16="http://schemas.microsoft.com/office/drawing/2014/main" id="{BFA99C2B-4C71-4BB4-AB93-1E8A95A16393}"/>
              </a:ext>
            </a:extLst>
          </p:cNvPr>
          <p:cNvSpPr txBox="1">
            <a:spLocks noChangeArrowheads="1"/>
          </p:cNvSpPr>
          <p:nvPr/>
        </p:nvSpPr>
        <p:spPr bwMode="auto">
          <a:xfrm>
            <a:off x="307975" y="5954713"/>
            <a:ext cx="83788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dirty="0">
                <a:latin typeface="Times New Roman" panose="02020603050405020304" pitchFamily="18" charset="0"/>
              </a:rPr>
              <a:t>*Mosier’s formula (not  coefficient alpha).  </a:t>
            </a:r>
          </a:p>
          <a:p>
            <a:pPr>
              <a:spcBef>
                <a:spcPct val="0"/>
              </a:spcBef>
              <a:buNone/>
            </a:pPr>
            <a:r>
              <a:rPr lang="en-US" altLang="en-US" sz="2200" dirty="0">
                <a:latin typeface="Times New Roman" panose="02020603050405020304" pitchFamily="18" charset="0"/>
              </a:rPr>
              <a:t>See:   </a:t>
            </a:r>
            <a:r>
              <a:rPr lang="en-US" altLang="en-US" sz="2200" i="1" dirty="0">
                <a:latin typeface="Times New Roman" panose="02020603050405020304" pitchFamily="18" charset="0"/>
              </a:rPr>
              <a:t>https://labs.dgsom.ucla.edu/hays/pages/programs_utilities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932BBF-15DA-544B-ED4C-E545552B4ABB}"/>
              </a:ext>
            </a:extLst>
          </p:cNvPr>
          <p:cNvSpPr>
            <a:spLocks noGrp="1"/>
          </p:cNvSpPr>
          <p:nvPr>
            <p:ph type="sldNum" sz="quarter" idx="12"/>
          </p:nvPr>
        </p:nvSpPr>
        <p:spPr/>
        <p:txBody>
          <a:bodyPr/>
          <a:lstStyle/>
          <a:p>
            <a:pPr>
              <a:defRPr/>
            </a:pPr>
            <a:fld id="{54C7639B-418A-4E78-A1C0-699FE5DF7233}" type="slidenum">
              <a:rPr lang="en-US" altLang="en-US" smtClean="0"/>
              <a:pPr>
                <a:defRPr/>
              </a:pPr>
              <a:t>16</a:t>
            </a:fld>
            <a:endParaRPr lang="en-US" altLang="en-US"/>
          </a:p>
        </p:txBody>
      </p:sp>
      <p:pic>
        <p:nvPicPr>
          <p:cNvPr id="5" name="Picture 4" descr="Text&#10;&#10;Description automatically generated">
            <a:extLst>
              <a:ext uri="{FF2B5EF4-FFF2-40B4-BE49-F238E27FC236}">
                <a16:creationId xmlns:a16="http://schemas.microsoft.com/office/drawing/2014/main" id="{8B500EC9-FD7E-2CF6-2426-E89E0D287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526"/>
            <a:ext cx="9144000" cy="6584950"/>
          </a:xfrm>
          <a:prstGeom prst="rect">
            <a:avLst/>
          </a:prstGeom>
        </p:spPr>
      </p:pic>
    </p:spTree>
    <p:extLst>
      <p:ext uri="{BB962C8B-B14F-4D97-AF65-F5344CB8AC3E}">
        <p14:creationId xmlns:p14="http://schemas.microsoft.com/office/powerpoint/2010/main" val="2132770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a:extLst>
              <a:ext uri="{FF2B5EF4-FFF2-40B4-BE49-F238E27FC236}">
                <a16:creationId xmlns:a16="http://schemas.microsoft.com/office/drawing/2014/main" id="{E64CF356-A488-47C6-86F1-F2E97DF47BF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D14CDCE-E992-4F79-898B-CA7A47A750AA}" type="slidenum">
              <a:rPr lang="en-US" altLang="en-US" sz="1400">
                <a:latin typeface="Times New Roman" panose="02020603050405020304" pitchFamily="18" charset="0"/>
              </a:rPr>
              <a:pPr>
                <a:spcBef>
                  <a:spcPct val="0"/>
                </a:spcBef>
                <a:buFontTx/>
                <a:buNone/>
              </a:pPr>
              <a:t>17</a:t>
            </a:fld>
            <a:endParaRPr lang="en-US" altLang="en-US" sz="1400">
              <a:latin typeface="Times New Roman" panose="02020603050405020304" pitchFamily="18" charset="0"/>
            </a:endParaRPr>
          </a:p>
        </p:txBody>
      </p:sp>
      <p:sp>
        <p:nvSpPr>
          <p:cNvPr id="43011" name="Title 16">
            <a:extLst>
              <a:ext uri="{FF2B5EF4-FFF2-40B4-BE49-F238E27FC236}">
                <a16:creationId xmlns:a16="http://schemas.microsoft.com/office/drawing/2014/main" id="{1A1CC93F-74D5-4549-AEE5-910DAE96C6E8}"/>
              </a:ext>
            </a:extLst>
          </p:cNvPr>
          <p:cNvSpPr>
            <a:spLocks noGrp="1" noChangeArrowheads="1"/>
          </p:cNvSpPr>
          <p:nvPr>
            <p:ph type="title" idx="4294967295"/>
          </p:nvPr>
        </p:nvSpPr>
        <p:spPr>
          <a:xfrm>
            <a:off x="220663" y="0"/>
            <a:ext cx="8237537" cy="1600200"/>
          </a:xfrm>
        </p:spPr>
        <p:txBody>
          <a:bodyPr/>
          <a:lstStyle/>
          <a:p>
            <a:pPr eaLnBrk="1" hangingPunct="1"/>
            <a:r>
              <a:rPr lang="en-US" altLang="en-US" sz="4000" b="1">
                <a:latin typeface="Comic Sans MS" panose="030F0702030302020204" pitchFamily="66" charset="0"/>
              </a:rPr>
              <a:t>Amount of Change Needed for Significant Individual Change </a:t>
            </a:r>
          </a:p>
        </p:txBody>
      </p:sp>
      <p:graphicFrame>
        <p:nvGraphicFramePr>
          <p:cNvPr id="43012" name="Object 3">
            <a:extLst>
              <a:ext uri="{FF2B5EF4-FFF2-40B4-BE49-F238E27FC236}">
                <a16:creationId xmlns:a16="http://schemas.microsoft.com/office/drawing/2014/main" id="{2E709712-9ADC-41AE-AC16-3165F404AC0E}"/>
              </a:ext>
            </a:extLst>
          </p:cNvPr>
          <p:cNvGraphicFramePr>
            <a:graphicFrameLocks noGrp="1" noChangeAspect="1"/>
          </p:cNvGraphicFramePr>
          <p:nvPr>
            <p:ph idx="4294967295"/>
          </p:nvPr>
        </p:nvGraphicFramePr>
        <p:xfrm>
          <a:off x="390525" y="1530350"/>
          <a:ext cx="8734425" cy="4129088"/>
        </p:xfrm>
        <a:graphic>
          <a:graphicData uri="http://schemas.openxmlformats.org/presentationml/2006/ole">
            <mc:AlternateContent xmlns:mc="http://schemas.openxmlformats.org/markup-compatibility/2006">
              <mc:Choice xmlns:v="urn:schemas-microsoft-com:vml" Requires="v">
                <p:oleObj r:id="rId3" imgW="8736325" imgH="4127350" progId="Excel.Sheet.8">
                  <p:embed/>
                </p:oleObj>
              </mc:Choice>
              <mc:Fallback>
                <p:oleObj r:id="rId3" imgW="8736325" imgH="4127350" progId="Excel.Shee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 y="1530350"/>
                        <a:ext cx="8734425"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3" name="Text Box 4">
            <a:extLst>
              <a:ext uri="{FF2B5EF4-FFF2-40B4-BE49-F238E27FC236}">
                <a16:creationId xmlns:a16="http://schemas.microsoft.com/office/drawing/2014/main" id="{21096074-7D6D-4853-84B7-E101E329625E}"/>
              </a:ext>
            </a:extLst>
          </p:cNvPr>
          <p:cNvSpPr txBox="1">
            <a:spLocks noChangeArrowheads="1"/>
          </p:cNvSpPr>
          <p:nvPr/>
        </p:nvSpPr>
        <p:spPr bwMode="auto">
          <a:xfrm>
            <a:off x="966788" y="1919288"/>
            <a:ext cx="609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0.67</a:t>
            </a:r>
          </a:p>
        </p:txBody>
      </p:sp>
      <p:sp>
        <p:nvSpPr>
          <p:cNvPr id="43014" name="Text Box 5">
            <a:extLst>
              <a:ext uri="{FF2B5EF4-FFF2-40B4-BE49-F238E27FC236}">
                <a16:creationId xmlns:a16="http://schemas.microsoft.com/office/drawing/2014/main" id="{950495A4-FDB1-48C2-880B-9B4E6F5DF039}"/>
              </a:ext>
            </a:extLst>
          </p:cNvPr>
          <p:cNvSpPr txBox="1">
            <a:spLocks noChangeArrowheads="1"/>
          </p:cNvSpPr>
          <p:nvPr/>
        </p:nvSpPr>
        <p:spPr bwMode="auto">
          <a:xfrm>
            <a:off x="1604963" y="1919288"/>
            <a:ext cx="609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0.72</a:t>
            </a:r>
          </a:p>
        </p:txBody>
      </p:sp>
      <p:sp>
        <p:nvSpPr>
          <p:cNvPr id="43015" name="Text Box 6">
            <a:extLst>
              <a:ext uri="{FF2B5EF4-FFF2-40B4-BE49-F238E27FC236}">
                <a16:creationId xmlns:a16="http://schemas.microsoft.com/office/drawing/2014/main" id="{6815E033-0BB2-41FC-9FF6-9F0B49AEEB8E}"/>
              </a:ext>
            </a:extLst>
          </p:cNvPr>
          <p:cNvSpPr txBox="1">
            <a:spLocks noChangeArrowheads="1"/>
          </p:cNvSpPr>
          <p:nvPr/>
        </p:nvSpPr>
        <p:spPr bwMode="auto">
          <a:xfrm>
            <a:off x="2241550" y="1919288"/>
            <a:ext cx="609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1.01</a:t>
            </a:r>
          </a:p>
        </p:txBody>
      </p:sp>
      <p:sp>
        <p:nvSpPr>
          <p:cNvPr id="43016" name="Text Box 7">
            <a:extLst>
              <a:ext uri="{FF2B5EF4-FFF2-40B4-BE49-F238E27FC236}">
                <a16:creationId xmlns:a16="http://schemas.microsoft.com/office/drawing/2014/main" id="{450D0D82-C635-44CB-8BEC-02E27940569C}"/>
              </a:ext>
            </a:extLst>
          </p:cNvPr>
          <p:cNvSpPr txBox="1">
            <a:spLocks noChangeArrowheads="1"/>
          </p:cNvSpPr>
          <p:nvPr/>
        </p:nvSpPr>
        <p:spPr bwMode="auto">
          <a:xfrm>
            <a:off x="2879725" y="1919288"/>
            <a:ext cx="7794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1.13</a:t>
            </a:r>
          </a:p>
        </p:txBody>
      </p:sp>
      <p:sp>
        <p:nvSpPr>
          <p:cNvPr id="43017" name="Text Box 8">
            <a:extLst>
              <a:ext uri="{FF2B5EF4-FFF2-40B4-BE49-F238E27FC236}">
                <a16:creationId xmlns:a16="http://schemas.microsoft.com/office/drawing/2014/main" id="{68E3201F-C43D-4C88-8757-B8F2AE216D65}"/>
              </a:ext>
            </a:extLst>
          </p:cNvPr>
          <p:cNvSpPr txBox="1">
            <a:spLocks noChangeArrowheads="1"/>
          </p:cNvSpPr>
          <p:nvPr/>
        </p:nvSpPr>
        <p:spPr bwMode="auto">
          <a:xfrm>
            <a:off x="3581400" y="1844675"/>
            <a:ext cx="762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1.33</a:t>
            </a:r>
          </a:p>
        </p:txBody>
      </p:sp>
      <p:sp>
        <p:nvSpPr>
          <p:cNvPr id="43018" name="Text Box 9">
            <a:extLst>
              <a:ext uri="{FF2B5EF4-FFF2-40B4-BE49-F238E27FC236}">
                <a16:creationId xmlns:a16="http://schemas.microsoft.com/office/drawing/2014/main" id="{18CBA999-22FB-4471-9281-6D4DAC06D61A}"/>
              </a:ext>
            </a:extLst>
          </p:cNvPr>
          <p:cNvSpPr txBox="1">
            <a:spLocks noChangeArrowheads="1"/>
          </p:cNvSpPr>
          <p:nvPr/>
        </p:nvSpPr>
        <p:spPr bwMode="auto">
          <a:xfrm>
            <a:off x="4419600" y="18907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1.07</a:t>
            </a:r>
          </a:p>
        </p:txBody>
      </p:sp>
      <p:sp>
        <p:nvSpPr>
          <p:cNvPr id="43019" name="Text Box 10">
            <a:extLst>
              <a:ext uri="{FF2B5EF4-FFF2-40B4-BE49-F238E27FC236}">
                <a16:creationId xmlns:a16="http://schemas.microsoft.com/office/drawing/2014/main" id="{CE8805AF-B2CA-4F65-B586-CA6F28461120}"/>
              </a:ext>
            </a:extLst>
          </p:cNvPr>
          <p:cNvSpPr txBox="1">
            <a:spLocks noChangeArrowheads="1"/>
          </p:cNvSpPr>
          <p:nvPr/>
        </p:nvSpPr>
        <p:spPr bwMode="auto">
          <a:xfrm>
            <a:off x="5105400" y="1919288"/>
            <a:ext cx="495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0.71</a:t>
            </a:r>
          </a:p>
        </p:txBody>
      </p:sp>
      <p:sp>
        <p:nvSpPr>
          <p:cNvPr id="43020" name="Text Box 11">
            <a:extLst>
              <a:ext uri="{FF2B5EF4-FFF2-40B4-BE49-F238E27FC236}">
                <a16:creationId xmlns:a16="http://schemas.microsoft.com/office/drawing/2014/main" id="{DD67F67A-CEC1-453B-B9DB-17E2B28802D8}"/>
              </a:ext>
            </a:extLst>
          </p:cNvPr>
          <p:cNvSpPr txBox="1">
            <a:spLocks noChangeArrowheads="1"/>
          </p:cNvSpPr>
          <p:nvPr/>
        </p:nvSpPr>
        <p:spPr bwMode="auto">
          <a:xfrm>
            <a:off x="5715000" y="1919288"/>
            <a:ext cx="609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1.26 </a:t>
            </a:r>
          </a:p>
        </p:txBody>
      </p:sp>
      <p:sp>
        <p:nvSpPr>
          <p:cNvPr id="43021" name="Text Box 12">
            <a:extLst>
              <a:ext uri="{FF2B5EF4-FFF2-40B4-BE49-F238E27FC236}">
                <a16:creationId xmlns:a16="http://schemas.microsoft.com/office/drawing/2014/main" id="{782CF251-E3D9-4903-B8AF-D8955471FEB0}"/>
              </a:ext>
            </a:extLst>
          </p:cNvPr>
          <p:cNvSpPr txBox="1">
            <a:spLocks noChangeArrowheads="1"/>
          </p:cNvSpPr>
          <p:nvPr/>
        </p:nvSpPr>
        <p:spPr bwMode="auto">
          <a:xfrm>
            <a:off x="6324600" y="1919288"/>
            <a:ext cx="685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0.62</a:t>
            </a:r>
          </a:p>
        </p:txBody>
      </p:sp>
      <p:sp>
        <p:nvSpPr>
          <p:cNvPr id="43022" name="Text Box 13">
            <a:extLst>
              <a:ext uri="{FF2B5EF4-FFF2-40B4-BE49-F238E27FC236}">
                <a16:creationId xmlns:a16="http://schemas.microsoft.com/office/drawing/2014/main" id="{EFEC584A-DE35-4594-8DDA-8FAAFE8159C2}"/>
              </a:ext>
            </a:extLst>
          </p:cNvPr>
          <p:cNvSpPr txBox="1">
            <a:spLocks noChangeArrowheads="1"/>
          </p:cNvSpPr>
          <p:nvPr/>
        </p:nvSpPr>
        <p:spPr bwMode="auto">
          <a:xfrm>
            <a:off x="7135813" y="1919288"/>
            <a:ext cx="609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0.73</a:t>
            </a:r>
          </a:p>
        </p:txBody>
      </p:sp>
      <p:sp>
        <p:nvSpPr>
          <p:cNvPr id="43023" name="Text Box 14">
            <a:extLst>
              <a:ext uri="{FF2B5EF4-FFF2-40B4-BE49-F238E27FC236}">
                <a16:creationId xmlns:a16="http://schemas.microsoft.com/office/drawing/2014/main" id="{7DC78D88-87C9-497D-B87D-E3BEDA2DFECF}"/>
              </a:ext>
            </a:extLst>
          </p:cNvPr>
          <p:cNvSpPr txBox="1">
            <a:spLocks noChangeArrowheads="1"/>
          </p:cNvSpPr>
          <p:nvPr/>
        </p:nvSpPr>
        <p:spPr bwMode="auto">
          <a:xfrm>
            <a:off x="2620963" y="1530350"/>
            <a:ext cx="2979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800">
                <a:ea typeface="ＭＳ Ｐゴシック" panose="020B0600070205080204" pitchFamily="34" charset="-128"/>
              </a:rPr>
              <a:t>Effect Size</a:t>
            </a:r>
          </a:p>
        </p:txBody>
      </p:sp>
      <p:sp>
        <p:nvSpPr>
          <p:cNvPr id="43024" name="Rectangle 4">
            <a:extLst>
              <a:ext uri="{FF2B5EF4-FFF2-40B4-BE49-F238E27FC236}">
                <a16:creationId xmlns:a16="http://schemas.microsoft.com/office/drawing/2014/main" id="{CF3B7D0F-E118-42FE-8076-BAFF784355CA}"/>
              </a:ext>
            </a:extLst>
          </p:cNvPr>
          <p:cNvSpPr>
            <a:spLocks noChangeArrowheads="1"/>
          </p:cNvSpPr>
          <p:nvPr/>
        </p:nvSpPr>
        <p:spPr bwMode="auto">
          <a:xfrm>
            <a:off x="220663" y="5870575"/>
            <a:ext cx="85979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latin typeface="Times New Roman" panose="02020603050405020304" pitchFamily="18" charset="0"/>
              </a:rPr>
              <a:t>PFI = Physical Functioning; Role-P = Role-Physical; Pain = Bodily Pain; Gen H=General Health; Energy = Energy/Fatigue; Social = Social Functioning;</a:t>
            </a:r>
          </a:p>
          <a:p>
            <a:pPr>
              <a:spcBef>
                <a:spcPct val="0"/>
              </a:spcBef>
              <a:buFontTx/>
              <a:buNone/>
            </a:pPr>
            <a:r>
              <a:rPr lang="en-US" altLang="en-US" sz="1000">
                <a:latin typeface="Times New Roman" panose="02020603050405020304" pitchFamily="18" charset="0"/>
              </a:rPr>
              <a:t>Role-E = Role-Emotional; EWB = Emotional Well-being; PCS = Physical Component Summary; MCS =Mental Component Summary.</a:t>
            </a:r>
          </a:p>
          <a:p>
            <a:pPr>
              <a:spcBef>
                <a:spcPct val="0"/>
              </a:spcBef>
              <a:buFontTx/>
              <a:buNone/>
            </a:pPr>
            <a:endParaRPr lang="en-US" altLang="en-US" sz="1000">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a:extLst>
              <a:ext uri="{FF2B5EF4-FFF2-40B4-BE49-F238E27FC236}">
                <a16:creationId xmlns:a16="http://schemas.microsoft.com/office/drawing/2014/main" id="{BC0FBF1E-964B-4F03-8851-5DF4FA27608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41427AD-AB60-4C60-93AB-2B56FB923BAB}" type="slidenum">
              <a:rPr lang="en-US" altLang="en-US" sz="1400">
                <a:latin typeface="Times New Roman" panose="02020603050405020304" pitchFamily="18" charset="0"/>
              </a:rPr>
              <a:pPr>
                <a:spcBef>
                  <a:spcPct val="0"/>
                </a:spcBef>
                <a:buFontTx/>
                <a:buNone/>
              </a:pPr>
              <a:t>18</a:t>
            </a:fld>
            <a:endParaRPr lang="en-US" altLang="en-US" sz="1400">
              <a:latin typeface="Times New Roman" panose="02020603050405020304" pitchFamily="18" charset="0"/>
            </a:endParaRPr>
          </a:p>
        </p:txBody>
      </p:sp>
      <p:sp>
        <p:nvSpPr>
          <p:cNvPr id="45059" name="Rectangle 2">
            <a:extLst>
              <a:ext uri="{FF2B5EF4-FFF2-40B4-BE49-F238E27FC236}">
                <a16:creationId xmlns:a16="http://schemas.microsoft.com/office/drawing/2014/main" id="{337F16D8-3A60-4014-8AD8-E73C23A208D8}"/>
              </a:ext>
            </a:extLst>
          </p:cNvPr>
          <p:cNvSpPr>
            <a:spLocks noGrp="1" noChangeArrowheads="1"/>
          </p:cNvSpPr>
          <p:nvPr>
            <p:ph type="title" idx="4294967295"/>
          </p:nvPr>
        </p:nvSpPr>
        <p:spPr>
          <a:xfrm>
            <a:off x="381000" y="0"/>
            <a:ext cx="8534400" cy="1371600"/>
          </a:xfrm>
        </p:spPr>
        <p:txBody>
          <a:bodyPr/>
          <a:lstStyle/>
          <a:p>
            <a:pPr eaLnBrk="1" hangingPunct="1"/>
            <a:r>
              <a:rPr lang="en-US" altLang="en-US">
                <a:latin typeface="Comic Sans MS" panose="030F0702030302020204" pitchFamily="66" charset="0"/>
              </a:rPr>
              <a:t>7-31% of People in Sample  Improve Significantly </a:t>
            </a:r>
          </a:p>
        </p:txBody>
      </p:sp>
      <p:grpSp>
        <p:nvGrpSpPr>
          <p:cNvPr id="45060" name="Group 65">
            <a:extLst>
              <a:ext uri="{FF2B5EF4-FFF2-40B4-BE49-F238E27FC236}">
                <a16:creationId xmlns:a16="http://schemas.microsoft.com/office/drawing/2014/main" id="{ACB193BF-7A0F-4C56-A714-D5A96CE2EA46}"/>
              </a:ext>
            </a:extLst>
          </p:cNvPr>
          <p:cNvGrpSpPr>
            <a:grpSpLocks noGrp="1"/>
          </p:cNvGrpSpPr>
          <p:nvPr/>
        </p:nvGrpSpPr>
        <p:grpSpPr bwMode="auto">
          <a:xfrm>
            <a:off x="290513" y="1312863"/>
            <a:ext cx="8520112" cy="4818062"/>
            <a:chOff x="183" y="827"/>
            <a:chExt cx="5367" cy="3035"/>
          </a:xfrm>
        </p:grpSpPr>
        <p:sp>
          <p:nvSpPr>
            <p:cNvPr id="45061" name="Rectangle 5">
              <a:extLst>
                <a:ext uri="{FF2B5EF4-FFF2-40B4-BE49-F238E27FC236}">
                  <a16:creationId xmlns:a16="http://schemas.microsoft.com/office/drawing/2014/main" id="{2B649811-9AF0-4F6B-9AAB-8EFCC0760246}"/>
                </a:ext>
              </a:extLst>
            </p:cNvPr>
            <p:cNvSpPr>
              <a:spLocks noChangeArrowheads="1"/>
            </p:cNvSpPr>
            <p:nvPr/>
          </p:nvSpPr>
          <p:spPr bwMode="auto">
            <a:xfrm>
              <a:off x="183" y="827"/>
              <a:ext cx="1404" cy="42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endParaRPr lang="en-US" altLang="en-US" sz="2000">
                <a:solidFill>
                  <a:srgbClr val="FFFFFF"/>
                </a:solidFill>
                <a:latin typeface="Times New Roman" panose="02020603050405020304" pitchFamily="18" charset="0"/>
              </a:endParaRPr>
            </a:p>
          </p:txBody>
        </p:sp>
        <p:sp>
          <p:nvSpPr>
            <p:cNvPr id="45062" name="Rectangle 6">
              <a:extLst>
                <a:ext uri="{FF2B5EF4-FFF2-40B4-BE49-F238E27FC236}">
                  <a16:creationId xmlns:a16="http://schemas.microsoft.com/office/drawing/2014/main" id="{8347A91A-8347-4FF3-B911-A0AFC87A5EEE}"/>
                </a:ext>
              </a:extLst>
            </p:cNvPr>
            <p:cNvSpPr>
              <a:spLocks noChangeArrowheads="1"/>
            </p:cNvSpPr>
            <p:nvPr/>
          </p:nvSpPr>
          <p:spPr bwMode="auto">
            <a:xfrm>
              <a:off x="1587" y="827"/>
              <a:ext cx="1270" cy="42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solidFill>
                    <a:srgbClr val="FFFFFF"/>
                  </a:solidFill>
                  <a:latin typeface="Times New Roman" panose="02020603050405020304" pitchFamily="18" charset="0"/>
                </a:rPr>
                <a:t>% Improving</a:t>
              </a:r>
            </a:p>
          </p:txBody>
        </p:sp>
        <p:sp>
          <p:nvSpPr>
            <p:cNvPr id="45063" name="Rectangle 7">
              <a:extLst>
                <a:ext uri="{FF2B5EF4-FFF2-40B4-BE49-F238E27FC236}">
                  <a16:creationId xmlns:a16="http://schemas.microsoft.com/office/drawing/2014/main" id="{B10D1103-54FF-4FBA-85FD-CAB466B9B28C}"/>
                </a:ext>
              </a:extLst>
            </p:cNvPr>
            <p:cNvSpPr>
              <a:spLocks noChangeArrowheads="1"/>
            </p:cNvSpPr>
            <p:nvPr/>
          </p:nvSpPr>
          <p:spPr bwMode="auto">
            <a:xfrm>
              <a:off x="2857" y="827"/>
              <a:ext cx="1363" cy="42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solidFill>
                    <a:srgbClr val="FFFFFF"/>
                  </a:solidFill>
                  <a:latin typeface="Times New Roman" panose="02020603050405020304" pitchFamily="18" charset="0"/>
                </a:rPr>
                <a:t>% Declining</a:t>
              </a:r>
            </a:p>
          </p:txBody>
        </p:sp>
        <p:sp>
          <p:nvSpPr>
            <p:cNvPr id="45064" name="Rectangle 8">
              <a:extLst>
                <a:ext uri="{FF2B5EF4-FFF2-40B4-BE49-F238E27FC236}">
                  <a16:creationId xmlns:a16="http://schemas.microsoft.com/office/drawing/2014/main" id="{7A136451-3228-441C-89C6-11EE5C115F1B}"/>
                </a:ext>
              </a:extLst>
            </p:cNvPr>
            <p:cNvSpPr>
              <a:spLocks noChangeArrowheads="1"/>
            </p:cNvSpPr>
            <p:nvPr/>
          </p:nvSpPr>
          <p:spPr bwMode="auto">
            <a:xfrm>
              <a:off x="4220" y="827"/>
              <a:ext cx="1330" cy="42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dirty="0">
                  <a:solidFill>
                    <a:srgbClr val="FFFFFF"/>
                  </a:solidFill>
                  <a:latin typeface="Times New Roman" panose="02020603050405020304" pitchFamily="18" charset="0"/>
                </a:rPr>
                <a:t>Improving </a:t>
              </a:r>
              <a:r>
                <a:rPr lang="en-US" altLang="en-US" sz="2000">
                  <a:solidFill>
                    <a:srgbClr val="FFFFFF"/>
                  </a:solidFill>
                  <a:latin typeface="Times New Roman" panose="02020603050405020304" pitchFamily="18" charset="0"/>
                </a:rPr>
                <a:t>- Declining</a:t>
              </a:r>
              <a:endParaRPr lang="en-US" altLang="en-US" sz="2000" dirty="0">
                <a:solidFill>
                  <a:srgbClr val="FFFFFF"/>
                </a:solidFill>
                <a:latin typeface="Times New Roman" panose="02020603050405020304" pitchFamily="18" charset="0"/>
              </a:endParaRPr>
            </a:p>
          </p:txBody>
        </p:sp>
        <p:sp>
          <p:nvSpPr>
            <p:cNvPr id="45065" name="Rectangle 9">
              <a:extLst>
                <a:ext uri="{FF2B5EF4-FFF2-40B4-BE49-F238E27FC236}">
                  <a16:creationId xmlns:a16="http://schemas.microsoft.com/office/drawing/2014/main" id="{E7199059-F96E-49A9-903F-CD5678F98D4B}"/>
                </a:ext>
              </a:extLst>
            </p:cNvPr>
            <p:cNvSpPr>
              <a:spLocks noChangeArrowheads="1"/>
            </p:cNvSpPr>
            <p:nvPr/>
          </p:nvSpPr>
          <p:spPr bwMode="auto">
            <a:xfrm>
              <a:off x="183" y="1247"/>
              <a:ext cx="1404" cy="260"/>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2000">
                  <a:latin typeface="Times New Roman" panose="02020603050405020304" pitchFamily="18" charset="0"/>
                </a:rPr>
                <a:t>PF-10</a:t>
              </a:r>
            </a:p>
          </p:txBody>
        </p:sp>
        <p:sp>
          <p:nvSpPr>
            <p:cNvPr id="45066" name="Rectangle 10">
              <a:extLst>
                <a:ext uri="{FF2B5EF4-FFF2-40B4-BE49-F238E27FC236}">
                  <a16:creationId xmlns:a16="http://schemas.microsoft.com/office/drawing/2014/main" id="{36A626E8-7B20-4E4A-A0AE-A353FD40C12B}"/>
                </a:ext>
              </a:extLst>
            </p:cNvPr>
            <p:cNvSpPr>
              <a:spLocks noChangeArrowheads="1"/>
            </p:cNvSpPr>
            <p:nvPr/>
          </p:nvSpPr>
          <p:spPr bwMode="auto">
            <a:xfrm>
              <a:off x="1587" y="1247"/>
              <a:ext cx="1270" cy="260"/>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13%</a:t>
              </a:r>
            </a:p>
          </p:txBody>
        </p:sp>
        <p:sp>
          <p:nvSpPr>
            <p:cNvPr id="45067" name="Rectangle 11">
              <a:extLst>
                <a:ext uri="{FF2B5EF4-FFF2-40B4-BE49-F238E27FC236}">
                  <a16:creationId xmlns:a16="http://schemas.microsoft.com/office/drawing/2014/main" id="{B05D1444-577E-46FD-B7DA-91EB34CEC7DE}"/>
                </a:ext>
              </a:extLst>
            </p:cNvPr>
            <p:cNvSpPr>
              <a:spLocks noChangeArrowheads="1"/>
            </p:cNvSpPr>
            <p:nvPr/>
          </p:nvSpPr>
          <p:spPr bwMode="auto">
            <a:xfrm>
              <a:off x="2857" y="1247"/>
              <a:ext cx="1363" cy="260"/>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2%</a:t>
              </a:r>
            </a:p>
          </p:txBody>
        </p:sp>
        <p:sp>
          <p:nvSpPr>
            <p:cNvPr id="45068" name="Rectangle 12">
              <a:extLst>
                <a:ext uri="{FF2B5EF4-FFF2-40B4-BE49-F238E27FC236}">
                  <a16:creationId xmlns:a16="http://schemas.microsoft.com/office/drawing/2014/main" id="{F9CBD36F-E827-4A4F-9F8A-7A983A88A211}"/>
                </a:ext>
              </a:extLst>
            </p:cNvPr>
            <p:cNvSpPr>
              <a:spLocks noChangeArrowheads="1"/>
            </p:cNvSpPr>
            <p:nvPr/>
          </p:nvSpPr>
          <p:spPr bwMode="auto">
            <a:xfrm>
              <a:off x="4220" y="1247"/>
              <a:ext cx="1330" cy="260"/>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+ 11%</a:t>
              </a:r>
            </a:p>
          </p:txBody>
        </p:sp>
        <p:sp>
          <p:nvSpPr>
            <p:cNvPr id="45069" name="Rectangle 13">
              <a:extLst>
                <a:ext uri="{FF2B5EF4-FFF2-40B4-BE49-F238E27FC236}">
                  <a16:creationId xmlns:a16="http://schemas.microsoft.com/office/drawing/2014/main" id="{109BFA87-2949-4089-957B-FDB7F361527E}"/>
                </a:ext>
              </a:extLst>
            </p:cNvPr>
            <p:cNvSpPr>
              <a:spLocks noChangeArrowheads="1"/>
            </p:cNvSpPr>
            <p:nvPr/>
          </p:nvSpPr>
          <p:spPr bwMode="auto">
            <a:xfrm>
              <a:off x="183" y="1507"/>
              <a:ext cx="1404"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2000">
                  <a:latin typeface="Times New Roman" panose="02020603050405020304" pitchFamily="18" charset="0"/>
                </a:rPr>
                <a:t>RP-4</a:t>
              </a:r>
            </a:p>
          </p:txBody>
        </p:sp>
        <p:sp>
          <p:nvSpPr>
            <p:cNvPr id="45070" name="Rectangle 14">
              <a:extLst>
                <a:ext uri="{FF2B5EF4-FFF2-40B4-BE49-F238E27FC236}">
                  <a16:creationId xmlns:a16="http://schemas.microsoft.com/office/drawing/2014/main" id="{64E44167-2AC0-4452-A635-7C9099967552}"/>
                </a:ext>
              </a:extLst>
            </p:cNvPr>
            <p:cNvSpPr>
              <a:spLocks noChangeArrowheads="1"/>
            </p:cNvSpPr>
            <p:nvPr/>
          </p:nvSpPr>
          <p:spPr bwMode="auto">
            <a:xfrm>
              <a:off x="1587" y="1507"/>
              <a:ext cx="127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31%</a:t>
              </a:r>
            </a:p>
          </p:txBody>
        </p:sp>
        <p:sp>
          <p:nvSpPr>
            <p:cNvPr id="45071" name="Rectangle 15">
              <a:extLst>
                <a:ext uri="{FF2B5EF4-FFF2-40B4-BE49-F238E27FC236}">
                  <a16:creationId xmlns:a16="http://schemas.microsoft.com/office/drawing/2014/main" id="{F3DEDC25-CA08-44EF-BF1C-F91AB6C7033A}"/>
                </a:ext>
              </a:extLst>
            </p:cNvPr>
            <p:cNvSpPr>
              <a:spLocks noChangeArrowheads="1"/>
            </p:cNvSpPr>
            <p:nvPr/>
          </p:nvSpPr>
          <p:spPr bwMode="auto">
            <a:xfrm>
              <a:off x="2857" y="1507"/>
              <a:ext cx="1363"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2%</a:t>
              </a:r>
            </a:p>
          </p:txBody>
        </p:sp>
        <p:sp>
          <p:nvSpPr>
            <p:cNvPr id="45072" name="Rectangle 16">
              <a:extLst>
                <a:ext uri="{FF2B5EF4-FFF2-40B4-BE49-F238E27FC236}">
                  <a16:creationId xmlns:a16="http://schemas.microsoft.com/office/drawing/2014/main" id="{FADD4746-8829-4E8C-B12F-E8D78376058D}"/>
                </a:ext>
              </a:extLst>
            </p:cNvPr>
            <p:cNvSpPr>
              <a:spLocks noChangeArrowheads="1"/>
            </p:cNvSpPr>
            <p:nvPr/>
          </p:nvSpPr>
          <p:spPr bwMode="auto">
            <a:xfrm>
              <a:off x="4220" y="1507"/>
              <a:ext cx="133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+ 29%</a:t>
              </a:r>
            </a:p>
          </p:txBody>
        </p:sp>
        <p:sp>
          <p:nvSpPr>
            <p:cNvPr id="45073" name="Rectangle 17">
              <a:extLst>
                <a:ext uri="{FF2B5EF4-FFF2-40B4-BE49-F238E27FC236}">
                  <a16:creationId xmlns:a16="http://schemas.microsoft.com/office/drawing/2014/main" id="{45151F14-2DE3-4498-9C5D-2041B914D34F}"/>
                </a:ext>
              </a:extLst>
            </p:cNvPr>
            <p:cNvSpPr>
              <a:spLocks noChangeArrowheads="1"/>
            </p:cNvSpPr>
            <p:nvPr/>
          </p:nvSpPr>
          <p:spPr bwMode="auto">
            <a:xfrm>
              <a:off x="183" y="1769"/>
              <a:ext cx="1404"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2000">
                  <a:latin typeface="Times New Roman" panose="02020603050405020304" pitchFamily="18" charset="0"/>
                </a:rPr>
                <a:t>BP-2</a:t>
              </a:r>
            </a:p>
          </p:txBody>
        </p:sp>
        <p:sp>
          <p:nvSpPr>
            <p:cNvPr id="45074" name="Rectangle 18">
              <a:extLst>
                <a:ext uri="{FF2B5EF4-FFF2-40B4-BE49-F238E27FC236}">
                  <a16:creationId xmlns:a16="http://schemas.microsoft.com/office/drawing/2014/main" id="{337D3E29-2A78-46F4-A84D-56F4A617E260}"/>
                </a:ext>
              </a:extLst>
            </p:cNvPr>
            <p:cNvSpPr>
              <a:spLocks noChangeArrowheads="1"/>
            </p:cNvSpPr>
            <p:nvPr/>
          </p:nvSpPr>
          <p:spPr bwMode="auto">
            <a:xfrm>
              <a:off x="1587" y="1769"/>
              <a:ext cx="1270"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22%</a:t>
              </a:r>
            </a:p>
          </p:txBody>
        </p:sp>
        <p:sp>
          <p:nvSpPr>
            <p:cNvPr id="45075" name="Rectangle 19">
              <a:extLst>
                <a:ext uri="{FF2B5EF4-FFF2-40B4-BE49-F238E27FC236}">
                  <a16:creationId xmlns:a16="http://schemas.microsoft.com/office/drawing/2014/main" id="{63F9A094-FB45-4F41-8CC7-69A350259701}"/>
                </a:ext>
              </a:extLst>
            </p:cNvPr>
            <p:cNvSpPr>
              <a:spLocks noChangeArrowheads="1"/>
            </p:cNvSpPr>
            <p:nvPr/>
          </p:nvSpPr>
          <p:spPr bwMode="auto">
            <a:xfrm>
              <a:off x="2857" y="1769"/>
              <a:ext cx="1363"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7%</a:t>
              </a:r>
            </a:p>
          </p:txBody>
        </p:sp>
        <p:sp>
          <p:nvSpPr>
            <p:cNvPr id="45076" name="Rectangle 20">
              <a:extLst>
                <a:ext uri="{FF2B5EF4-FFF2-40B4-BE49-F238E27FC236}">
                  <a16:creationId xmlns:a16="http://schemas.microsoft.com/office/drawing/2014/main" id="{D9C28D7D-B753-456D-9263-01BD8C3A39B7}"/>
                </a:ext>
              </a:extLst>
            </p:cNvPr>
            <p:cNvSpPr>
              <a:spLocks noChangeArrowheads="1"/>
            </p:cNvSpPr>
            <p:nvPr/>
          </p:nvSpPr>
          <p:spPr bwMode="auto">
            <a:xfrm>
              <a:off x="4220" y="1769"/>
              <a:ext cx="1330"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+ 15%</a:t>
              </a:r>
            </a:p>
          </p:txBody>
        </p:sp>
        <p:sp>
          <p:nvSpPr>
            <p:cNvPr id="45077" name="Rectangle 21">
              <a:extLst>
                <a:ext uri="{FF2B5EF4-FFF2-40B4-BE49-F238E27FC236}">
                  <a16:creationId xmlns:a16="http://schemas.microsoft.com/office/drawing/2014/main" id="{05320B71-AAC4-49FA-8F4C-C91C98026E66}"/>
                </a:ext>
              </a:extLst>
            </p:cNvPr>
            <p:cNvSpPr>
              <a:spLocks noChangeArrowheads="1"/>
            </p:cNvSpPr>
            <p:nvPr/>
          </p:nvSpPr>
          <p:spPr bwMode="auto">
            <a:xfrm>
              <a:off x="183" y="2031"/>
              <a:ext cx="1404"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2000">
                  <a:latin typeface="Times New Roman" panose="02020603050405020304" pitchFamily="18" charset="0"/>
                </a:rPr>
                <a:t>GH-5</a:t>
              </a:r>
            </a:p>
          </p:txBody>
        </p:sp>
        <p:sp>
          <p:nvSpPr>
            <p:cNvPr id="45078" name="Rectangle 22">
              <a:extLst>
                <a:ext uri="{FF2B5EF4-FFF2-40B4-BE49-F238E27FC236}">
                  <a16:creationId xmlns:a16="http://schemas.microsoft.com/office/drawing/2014/main" id="{9963280D-A9E0-4120-9E8D-3FB942C729FA}"/>
                </a:ext>
              </a:extLst>
            </p:cNvPr>
            <p:cNvSpPr>
              <a:spLocks noChangeArrowheads="1"/>
            </p:cNvSpPr>
            <p:nvPr/>
          </p:nvSpPr>
          <p:spPr bwMode="auto">
            <a:xfrm>
              <a:off x="1587" y="2031"/>
              <a:ext cx="127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7%</a:t>
              </a:r>
            </a:p>
          </p:txBody>
        </p:sp>
        <p:sp>
          <p:nvSpPr>
            <p:cNvPr id="45079" name="Rectangle 23">
              <a:extLst>
                <a:ext uri="{FF2B5EF4-FFF2-40B4-BE49-F238E27FC236}">
                  <a16:creationId xmlns:a16="http://schemas.microsoft.com/office/drawing/2014/main" id="{7163DB9F-519A-4336-902B-927D75063221}"/>
                </a:ext>
              </a:extLst>
            </p:cNvPr>
            <p:cNvSpPr>
              <a:spLocks noChangeArrowheads="1"/>
            </p:cNvSpPr>
            <p:nvPr/>
          </p:nvSpPr>
          <p:spPr bwMode="auto">
            <a:xfrm>
              <a:off x="2857" y="2031"/>
              <a:ext cx="1363"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0%</a:t>
              </a:r>
            </a:p>
          </p:txBody>
        </p:sp>
        <p:sp>
          <p:nvSpPr>
            <p:cNvPr id="45080" name="Rectangle 24">
              <a:extLst>
                <a:ext uri="{FF2B5EF4-FFF2-40B4-BE49-F238E27FC236}">
                  <a16:creationId xmlns:a16="http://schemas.microsoft.com/office/drawing/2014/main" id="{DAA5A38E-6E2E-4B73-8402-3E5F0F83F780}"/>
                </a:ext>
              </a:extLst>
            </p:cNvPr>
            <p:cNvSpPr>
              <a:spLocks noChangeArrowheads="1"/>
            </p:cNvSpPr>
            <p:nvPr/>
          </p:nvSpPr>
          <p:spPr bwMode="auto">
            <a:xfrm>
              <a:off x="4220" y="2031"/>
              <a:ext cx="133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7%</a:t>
              </a:r>
            </a:p>
          </p:txBody>
        </p:sp>
        <p:sp>
          <p:nvSpPr>
            <p:cNvPr id="45081" name="Rectangle 25">
              <a:extLst>
                <a:ext uri="{FF2B5EF4-FFF2-40B4-BE49-F238E27FC236}">
                  <a16:creationId xmlns:a16="http://schemas.microsoft.com/office/drawing/2014/main" id="{02FAACC7-4276-4A50-814B-B551ACD5033C}"/>
                </a:ext>
              </a:extLst>
            </p:cNvPr>
            <p:cNvSpPr>
              <a:spLocks noChangeArrowheads="1"/>
            </p:cNvSpPr>
            <p:nvPr/>
          </p:nvSpPr>
          <p:spPr bwMode="auto">
            <a:xfrm>
              <a:off x="183" y="2293"/>
              <a:ext cx="1404"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2000">
                  <a:latin typeface="Times New Roman" panose="02020603050405020304" pitchFamily="18" charset="0"/>
                </a:rPr>
                <a:t>EN-4</a:t>
              </a:r>
            </a:p>
          </p:txBody>
        </p:sp>
        <p:sp>
          <p:nvSpPr>
            <p:cNvPr id="45082" name="Rectangle 26">
              <a:extLst>
                <a:ext uri="{FF2B5EF4-FFF2-40B4-BE49-F238E27FC236}">
                  <a16:creationId xmlns:a16="http://schemas.microsoft.com/office/drawing/2014/main" id="{C78D03BC-274F-4291-864C-3D174ADEA8F0}"/>
                </a:ext>
              </a:extLst>
            </p:cNvPr>
            <p:cNvSpPr>
              <a:spLocks noChangeArrowheads="1"/>
            </p:cNvSpPr>
            <p:nvPr/>
          </p:nvSpPr>
          <p:spPr bwMode="auto">
            <a:xfrm>
              <a:off x="1587" y="2293"/>
              <a:ext cx="1270"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9%</a:t>
              </a:r>
            </a:p>
          </p:txBody>
        </p:sp>
        <p:sp>
          <p:nvSpPr>
            <p:cNvPr id="45083" name="Rectangle 27">
              <a:extLst>
                <a:ext uri="{FF2B5EF4-FFF2-40B4-BE49-F238E27FC236}">
                  <a16:creationId xmlns:a16="http://schemas.microsoft.com/office/drawing/2014/main" id="{D97E19F5-9C89-4BB5-B23E-462FB98E650D}"/>
                </a:ext>
              </a:extLst>
            </p:cNvPr>
            <p:cNvSpPr>
              <a:spLocks noChangeArrowheads="1"/>
            </p:cNvSpPr>
            <p:nvPr/>
          </p:nvSpPr>
          <p:spPr bwMode="auto">
            <a:xfrm>
              <a:off x="2857" y="2293"/>
              <a:ext cx="1363"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2%</a:t>
              </a:r>
            </a:p>
          </p:txBody>
        </p:sp>
        <p:sp>
          <p:nvSpPr>
            <p:cNvPr id="45084" name="Rectangle 28">
              <a:extLst>
                <a:ext uri="{FF2B5EF4-FFF2-40B4-BE49-F238E27FC236}">
                  <a16:creationId xmlns:a16="http://schemas.microsoft.com/office/drawing/2014/main" id="{2F837A1F-41F0-41AE-AC48-AE9498EFCEAB}"/>
                </a:ext>
              </a:extLst>
            </p:cNvPr>
            <p:cNvSpPr>
              <a:spLocks noChangeArrowheads="1"/>
            </p:cNvSpPr>
            <p:nvPr/>
          </p:nvSpPr>
          <p:spPr bwMode="auto">
            <a:xfrm>
              <a:off x="4220" y="2293"/>
              <a:ext cx="1330"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7%</a:t>
              </a:r>
            </a:p>
          </p:txBody>
        </p:sp>
        <p:sp>
          <p:nvSpPr>
            <p:cNvPr id="45085" name="Rectangle 29">
              <a:extLst>
                <a:ext uri="{FF2B5EF4-FFF2-40B4-BE49-F238E27FC236}">
                  <a16:creationId xmlns:a16="http://schemas.microsoft.com/office/drawing/2014/main" id="{55B45577-28F2-4F97-8898-6F08C0C330B4}"/>
                </a:ext>
              </a:extLst>
            </p:cNvPr>
            <p:cNvSpPr>
              <a:spLocks noChangeArrowheads="1"/>
            </p:cNvSpPr>
            <p:nvPr/>
          </p:nvSpPr>
          <p:spPr bwMode="auto">
            <a:xfrm>
              <a:off x="183" y="2554"/>
              <a:ext cx="1404"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2000">
                  <a:latin typeface="Times New Roman" panose="02020603050405020304" pitchFamily="18" charset="0"/>
                </a:rPr>
                <a:t>SF-2</a:t>
              </a:r>
            </a:p>
          </p:txBody>
        </p:sp>
        <p:sp>
          <p:nvSpPr>
            <p:cNvPr id="45086" name="Rectangle 30">
              <a:extLst>
                <a:ext uri="{FF2B5EF4-FFF2-40B4-BE49-F238E27FC236}">
                  <a16:creationId xmlns:a16="http://schemas.microsoft.com/office/drawing/2014/main" id="{C492AD2D-D068-43B9-8AD8-2E2ED359E3F1}"/>
                </a:ext>
              </a:extLst>
            </p:cNvPr>
            <p:cNvSpPr>
              <a:spLocks noChangeArrowheads="1"/>
            </p:cNvSpPr>
            <p:nvPr/>
          </p:nvSpPr>
          <p:spPr bwMode="auto">
            <a:xfrm>
              <a:off x="1587" y="2554"/>
              <a:ext cx="127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17%</a:t>
              </a:r>
            </a:p>
          </p:txBody>
        </p:sp>
        <p:sp>
          <p:nvSpPr>
            <p:cNvPr id="45087" name="Rectangle 31">
              <a:extLst>
                <a:ext uri="{FF2B5EF4-FFF2-40B4-BE49-F238E27FC236}">
                  <a16:creationId xmlns:a16="http://schemas.microsoft.com/office/drawing/2014/main" id="{68DF43BA-B5B9-4D3C-8F13-C1803E5EDAC6}"/>
                </a:ext>
              </a:extLst>
            </p:cNvPr>
            <p:cNvSpPr>
              <a:spLocks noChangeArrowheads="1"/>
            </p:cNvSpPr>
            <p:nvPr/>
          </p:nvSpPr>
          <p:spPr bwMode="auto">
            <a:xfrm>
              <a:off x="2857" y="2554"/>
              <a:ext cx="1363"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4%</a:t>
              </a:r>
            </a:p>
          </p:txBody>
        </p:sp>
        <p:sp>
          <p:nvSpPr>
            <p:cNvPr id="45088" name="Rectangle 32">
              <a:extLst>
                <a:ext uri="{FF2B5EF4-FFF2-40B4-BE49-F238E27FC236}">
                  <a16:creationId xmlns:a16="http://schemas.microsoft.com/office/drawing/2014/main" id="{1624EB87-B60B-430A-8558-144C69B46020}"/>
                </a:ext>
              </a:extLst>
            </p:cNvPr>
            <p:cNvSpPr>
              <a:spLocks noChangeArrowheads="1"/>
            </p:cNvSpPr>
            <p:nvPr/>
          </p:nvSpPr>
          <p:spPr bwMode="auto">
            <a:xfrm>
              <a:off x="4220" y="2554"/>
              <a:ext cx="133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+ 13%</a:t>
              </a:r>
            </a:p>
          </p:txBody>
        </p:sp>
        <p:sp>
          <p:nvSpPr>
            <p:cNvPr id="45089" name="Rectangle 33">
              <a:extLst>
                <a:ext uri="{FF2B5EF4-FFF2-40B4-BE49-F238E27FC236}">
                  <a16:creationId xmlns:a16="http://schemas.microsoft.com/office/drawing/2014/main" id="{B09453B8-F0DE-4D16-A451-5FF61C954EF3}"/>
                </a:ext>
              </a:extLst>
            </p:cNvPr>
            <p:cNvSpPr>
              <a:spLocks noChangeArrowheads="1"/>
            </p:cNvSpPr>
            <p:nvPr/>
          </p:nvSpPr>
          <p:spPr bwMode="auto">
            <a:xfrm>
              <a:off x="183" y="2816"/>
              <a:ext cx="1404"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2000" dirty="0">
                  <a:latin typeface="Times New Roman" panose="02020603050405020304" pitchFamily="18" charset="0"/>
                </a:rPr>
                <a:t>RE-3</a:t>
              </a:r>
            </a:p>
          </p:txBody>
        </p:sp>
        <p:sp>
          <p:nvSpPr>
            <p:cNvPr id="45090" name="Rectangle 34">
              <a:extLst>
                <a:ext uri="{FF2B5EF4-FFF2-40B4-BE49-F238E27FC236}">
                  <a16:creationId xmlns:a16="http://schemas.microsoft.com/office/drawing/2014/main" id="{734CCA6D-88A5-410B-ADEF-8F1EC50E6616}"/>
                </a:ext>
              </a:extLst>
            </p:cNvPr>
            <p:cNvSpPr>
              <a:spLocks noChangeArrowheads="1"/>
            </p:cNvSpPr>
            <p:nvPr/>
          </p:nvSpPr>
          <p:spPr bwMode="auto">
            <a:xfrm>
              <a:off x="1587" y="2816"/>
              <a:ext cx="1270"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15%</a:t>
              </a:r>
            </a:p>
          </p:txBody>
        </p:sp>
        <p:sp>
          <p:nvSpPr>
            <p:cNvPr id="45091" name="Rectangle 35">
              <a:extLst>
                <a:ext uri="{FF2B5EF4-FFF2-40B4-BE49-F238E27FC236}">
                  <a16:creationId xmlns:a16="http://schemas.microsoft.com/office/drawing/2014/main" id="{EAD90132-86C2-45F0-88DC-BA219D35D860}"/>
                </a:ext>
              </a:extLst>
            </p:cNvPr>
            <p:cNvSpPr>
              <a:spLocks noChangeArrowheads="1"/>
            </p:cNvSpPr>
            <p:nvPr/>
          </p:nvSpPr>
          <p:spPr bwMode="auto">
            <a:xfrm>
              <a:off x="2857" y="2816"/>
              <a:ext cx="1363"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15%</a:t>
              </a:r>
            </a:p>
          </p:txBody>
        </p:sp>
        <p:sp>
          <p:nvSpPr>
            <p:cNvPr id="45092" name="Rectangle 36">
              <a:extLst>
                <a:ext uri="{FF2B5EF4-FFF2-40B4-BE49-F238E27FC236}">
                  <a16:creationId xmlns:a16="http://schemas.microsoft.com/office/drawing/2014/main" id="{CE01C62C-8DAF-41AC-AAB7-C7A755DB6A86}"/>
                </a:ext>
              </a:extLst>
            </p:cNvPr>
            <p:cNvSpPr>
              <a:spLocks noChangeArrowheads="1"/>
            </p:cNvSpPr>
            <p:nvPr/>
          </p:nvSpPr>
          <p:spPr bwMode="auto">
            <a:xfrm>
              <a:off x="4220" y="2816"/>
              <a:ext cx="1330"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dirty="0">
                  <a:latin typeface="Times New Roman" panose="02020603050405020304" pitchFamily="18" charset="0"/>
                </a:rPr>
                <a:t>     </a:t>
              </a:r>
              <a:r>
                <a:rPr lang="en-US" altLang="en-US" sz="2000" dirty="0">
                  <a:highlight>
                    <a:srgbClr val="00FFFF"/>
                  </a:highlight>
                  <a:latin typeface="Times New Roman" panose="02020603050405020304" pitchFamily="18" charset="0"/>
                </a:rPr>
                <a:t>0%</a:t>
              </a:r>
            </a:p>
          </p:txBody>
        </p:sp>
        <p:sp>
          <p:nvSpPr>
            <p:cNvPr id="45093" name="Rectangle 37">
              <a:extLst>
                <a:ext uri="{FF2B5EF4-FFF2-40B4-BE49-F238E27FC236}">
                  <a16:creationId xmlns:a16="http://schemas.microsoft.com/office/drawing/2014/main" id="{CB62868F-724C-4DF5-B88E-21686CC5DDEA}"/>
                </a:ext>
              </a:extLst>
            </p:cNvPr>
            <p:cNvSpPr>
              <a:spLocks noChangeArrowheads="1"/>
            </p:cNvSpPr>
            <p:nvPr/>
          </p:nvSpPr>
          <p:spPr bwMode="auto">
            <a:xfrm>
              <a:off x="183" y="3077"/>
              <a:ext cx="1404" cy="261"/>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2000">
                  <a:latin typeface="Times New Roman" panose="02020603050405020304" pitchFamily="18" charset="0"/>
                </a:rPr>
                <a:t>EWB-5</a:t>
              </a:r>
            </a:p>
          </p:txBody>
        </p:sp>
        <p:sp>
          <p:nvSpPr>
            <p:cNvPr id="45094" name="Rectangle 38">
              <a:extLst>
                <a:ext uri="{FF2B5EF4-FFF2-40B4-BE49-F238E27FC236}">
                  <a16:creationId xmlns:a16="http://schemas.microsoft.com/office/drawing/2014/main" id="{B31F7AFD-3888-4857-9E49-2FDAAA04262C}"/>
                </a:ext>
              </a:extLst>
            </p:cNvPr>
            <p:cNvSpPr>
              <a:spLocks noChangeArrowheads="1"/>
            </p:cNvSpPr>
            <p:nvPr/>
          </p:nvSpPr>
          <p:spPr bwMode="auto">
            <a:xfrm>
              <a:off x="1587" y="3077"/>
              <a:ext cx="1270" cy="261"/>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19%</a:t>
              </a:r>
            </a:p>
          </p:txBody>
        </p:sp>
        <p:sp>
          <p:nvSpPr>
            <p:cNvPr id="45095" name="Rectangle 39">
              <a:extLst>
                <a:ext uri="{FF2B5EF4-FFF2-40B4-BE49-F238E27FC236}">
                  <a16:creationId xmlns:a16="http://schemas.microsoft.com/office/drawing/2014/main" id="{36FFF072-BC3A-48AE-81CE-B18895D909BC}"/>
                </a:ext>
              </a:extLst>
            </p:cNvPr>
            <p:cNvSpPr>
              <a:spLocks noChangeArrowheads="1"/>
            </p:cNvSpPr>
            <p:nvPr/>
          </p:nvSpPr>
          <p:spPr bwMode="auto">
            <a:xfrm>
              <a:off x="2857" y="3077"/>
              <a:ext cx="1363" cy="261"/>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4%</a:t>
              </a:r>
            </a:p>
          </p:txBody>
        </p:sp>
        <p:sp>
          <p:nvSpPr>
            <p:cNvPr id="45096" name="Rectangle 40">
              <a:extLst>
                <a:ext uri="{FF2B5EF4-FFF2-40B4-BE49-F238E27FC236}">
                  <a16:creationId xmlns:a16="http://schemas.microsoft.com/office/drawing/2014/main" id="{5C2E9B84-1ABD-4FB8-A81B-5572579DC60E}"/>
                </a:ext>
              </a:extLst>
            </p:cNvPr>
            <p:cNvSpPr>
              <a:spLocks noChangeArrowheads="1"/>
            </p:cNvSpPr>
            <p:nvPr/>
          </p:nvSpPr>
          <p:spPr bwMode="auto">
            <a:xfrm>
              <a:off x="4220" y="3077"/>
              <a:ext cx="1330" cy="261"/>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+ 15%</a:t>
              </a:r>
            </a:p>
          </p:txBody>
        </p:sp>
        <p:sp>
          <p:nvSpPr>
            <p:cNvPr id="45097" name="Rectangle 41">
              <a:extLst>
                <a:ext uri="{FF2B5EF4-FFF2-40B4-BE49-F238E27FC236}">
                  <a16:creationId xmlns:a16="http://schemas.microsoft.com/office/drawing/2014/main" id="{9DBDA782-269F-49A5-BC15-34F15B3FE5DE}"/>
                </a:ext>
              </a:extLst>
            </p:cNvPr>
            <p:cNvSpPr>
              <a:spLocks noChangeArrowheads="1"/>
            </p:cNvSpPr>
            <p:nvPr/>
          </p:nvSpPr>
          <p:spPr bwMode="auto">
            <a:xfrm>
              <a:off x="183" y="3338"/>
              <a:ext cx="1404"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2000">
                  <a:latin typeface="Times New Roman" panose="02020603050405020304" pitchFamily="18" charset="0"/>
                </a:rPr>
                <a:t>PCS</a:t>
              </a:r>
            </a:p>
          </p:txBody>
        </p:sp>
        <p:sp>
          <p:nvSpPr>
            <p:cNvPr id="45098" name="Rectangle 42">
              <a:extLst>
                <a:ext uri="{FF2B5EF4-FFF2-40B4-BE49-F238E27FC236}">
                  <a16:creationId xmlns:a16="http://schemas.microsoft.com/office/drawing/2014/main" id="{0B96C787-8C06-463E-A4E3-AF2E5FE7E72D}"/>
                </a:ext>
              </a:extLst>
            </p:cNvPr>
            <p:cNvSpPr>
              <a:spLocks noChangeArrowheads="1"/>
            </p:cNvSpPr>
            <p:nvPr/>
          </p:nvSpPr>
          <p:spPr bwMode="auto">
            <a:xfrm>
              <a:off x="1587" y="3338"/>
              <a:ext cx="1270"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24%</a:t>
              </a:r>
            </a:p>
          </p:txBody>
        </p:sp>
        <p:sp>
          <p:nvSpPr>
            <p:cNvPr id="45099" name="Rectangle 43">
              <a:extLst>
                <a:ext uri="{FF2B5EF4-FFF2-40B4-BE49-F238E27FC236}">
                  <a16:creationId xmlns:a16="http://schemas.microsoft.com/office/drawing/2014/main" id="{66FE6969-3F5A-4521-83AC-8D9F9517F5A1}"/>
                </a:ext>
              </a:extLst>
            </p:cNvPr>
            <p:cNvSpPr>
              <a:spLocks noChangeArrowheads="1"/>
            </p:cNvSpPr>
            <p:nvPr/>
          </p:nvSpPr>
          <p:spPr bwMode="auto">
            <a:xfrm>
              <a:off x="2857" y="3338"/>
              <a:ext cx="1363"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7%</a:t>
              </a:r>
            </a:p>
          </p:txBody>
        </p:sp>
        <p:sp>
          <p:nvSpPr>
            <p:cNvPr id="45100" name="Rectangle 44">
              <a:extLst>
                <a:ext uri="{FF2B5EF4-FFF2-40B4-BE49-F238E27FC236}">
                  <a16:creationId xmlns:a16="http://schemas.microsoft.com/office/drawing/2014/main" id="{0AA66906-7267-4618-AD0E-65AA7642A751}"/>
                </a:ext>
              </a:extLst>
            </p:cNvPr>
            <p:cNvSpPr>
              <a:spLocks noChangeArrowheads="1"/>
            </p:cNvSpPr>
            <p:nvPr/>
          </p:nvSpPr>
          <p:spPr bwMode="auto">
            <a:xfrm>
              <a:off x="4220" y="3338"/>
              <a:ext cx="1330"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+ 17%</a:t>
              </a:r>
            </a:p>
          </p:txBody>
        </p:sp>
        <p:sp>
          <p:nvSpPr>
            <p:cNvPr id="45101" name="Rectangle 45">
              <a:extLst>
                <a:ext uri="{FF2B5EF4-FFF2-40B4-BE49-F238E27FC236}">
                  <a16:creationId xmlns:a16="http://schemas.microsoft.com/office/drawing/2014/main" id="{97DEA13A-E539-40CF-B0CD-06DA14598FE8}"/>
                </a:ext>
              </a:extLst>
            </p:cNvPr>
            <p:cNvSpPr>
              <a:spLocks noChangeArrowheads="1"/>
            </p:cNvSpPr>
            <p:nvPr/>
          </p:nvSpPr>
          <p:spPr bwMode="auto">
            <a:xfrm>
              <a:off x="183" y="3600"/>
              <a:ext cx="1404"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2000">
                  <a:latin typeface="Times New Roman" panose="02020603050405020304" pitchFamily="18" charset="0"/>
                </a:rPr>
                <a:t>MCS</a:t>
              </a:r>
            </a:p>
          </p:txBody>
        </p:sp>
        <p:sp>
          <p:nvSpPr>
            <p:cNvPr id="45102" name="Rectangle 46">
              <a:extLst>
                <a:ext uri="{FF2B5EF4-FFF2-40B4-BE49-F238E27FC236}">
                  <a16:creationId xmlns:a16="http://schemas.microsoft.com/office/drawing/2014/main" id="{0A603BB0-121D-4280-959F-2EB15957169A}"/>
                </a:ext>
              </a:extLst>
            </p:cNvPr>
            <p:cNvSpPr>
              <a:spLocks noChangeArrowheads="1"/>
            </p:cNvSpPr>
            <p:nvPr/>
          </p:nvSpPr>
          <p:spPr bwMode="auto">
            <a:xfrm>
              <a:off x="1587" y="3600"/>
              <a:ext cx="127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22%</a:t>
              </a:r>
            </a:p>
          </p:txBody>
        </p:sp>
        <p:sp>
          <p:nvSpPr>
            <p:cNvPr id="45103" name="Rectangle 47">
              <a:extLst>
                <a:ext uri="{FF2B5EF4-FFF2-40B4-BE49-F238E27FC236}">
                  <a16:creationId xmlns:a16="http://schemas.microsoft.com/office/drawing/2014/main" id="{03D6590A-C451-49A8-9659-D424A950EB0F}"/>
                </a:ext>
              </a:extLst>
            </p:cNvPr>
            <p:cNvSpPr>
              <a:spLocks noChangeArrowheads="1"/>
            </p:cNvSpPr>
            <p:nvPr/>
          </p:nvSpPr>
          <p:spPr bwMode="auto">
            <a:xfrm>
              <a:off x="2857" y="3600"/>
              <a:ext cx="1363"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11%</a:t>
              </a:r>
            </a:p>
          </p:txBody>
        </p:sp>
        <p:sp>
          <p:nvSpPr>
            <p:cNvPr id="45104" name="Rectangle 48">
              <a:extLst>
                <a:ext uri="{FF2B5EF4-FFF2-40B4-BE49-F238E27FC236}">
                  <a16:creationId xmlns:a16="http://schemas.microsoft.com/office/drawing/2014/main" id="{E3B8D12C-D26C-4F3A-9453-50842B9A8F31}"/>
                </a:ext>
              </a:extLst>
            </p:cNvPr>
            <p:cNvSpPr>
              <a:spLocks noChangeArrowheads="1"/>
            </p:cNvSpPr>
            <p:nvPr/>
          </p:nvSpPr>
          <p:spPr bwMode="auto">
            <a:xfrm>
              <a:off x="4220" y="3600"/>
              <a:ext cx="133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+ 11%</a:t>
              </a:r>
            </a:p>
          </p:txBody>
        </p:sp>
        <p:sp>
          <p:nvSpPr>
            <p:cNvPr id="45105" name="Line 49">
              <a:extLst>
                <a:ext uri="{FF2B5EF4-FFF2-40B4-BE49-F238E27FC236}">
                  <a16:creationId xmlns:a16="http://schemas.microsoft.com/office/drawing/2014/main" id="{3CB7F9F8-39DE-4E26-8B4B-720A553AC23B}"/>
                </a:ext>
              </a:extLst>
            </p:cNvPr>
            <p:cNvSpPr>
              <a:spLocks noChangeShapeType="1"/>
            </p:cNvSpPr>
            <p:nvPr/>
          </p:nvSpPr>
          <p:spPr bwMode="auto">
            <a:xfrm>
              <a:off x="1587" y="827"/>
              <a:ext cx="0" cy="3035"/>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6" name="Line 50">
              <a:extLst>
                <a:ext uri="{FF2B5EF4-FFF2-40B4-BE49-F238E27FC236}">
                  <a16:creationId xmlns:a16="http://schemas.microsoft.com/office/drawing/2014/main" id="{B229CB16-7477-4743-8DA6-D155A2F66F46}"/>
                </a:ext>
              </a:extLst>
            </p:cNvPr>
            <p:cNvSpPr>
              <a:spLocks noChangeShapeType="1"/>
            </p:cNvSpPr>
            <p:nvPr/>
          </p:nvSpPr>
          <p:spPr bwMode="auto">
            <a:xfrm>
              <a:off x="2857" y="827"/>
              <a:ext cx="0" cy="3035"/>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7" name="Line 51">
              <a:extLst>
                <a:ext uri="{FF2B5EF4-FFF2-40B4-BE49-F238E27FC236}">
                  <a16:creationId xmlns:a16="http://schemas.microsoft.com/office/drawing/2014/main" id="{FEB01F62-2F4C-436D-A2F1-1B2B21CA0E0F}"/>
                </a:ext>
              </a:extLst>
            </p:cNvPr>
            <p:cNvSpPr>
              <a:spLocks noChangeShapeType="1"/>
            </p:cNvSpPr>
            <p:nvPr/>
          </p:nvSpPr>
          <p:spPr bwMode="auto">
            <a:xfrm>
              <a:off x="4220" y="827"/>
              <a:ext cx="0" cy="3035"/>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8" name="Line 52">
              <a:extLst>
                <a:ext uri="{FF2B5EF4-FFF2-40B4-BE49-F238E27FC236}">
                  <a16:creationId xmlns:a16="http://schemas.microsoft.com/office/drawing/2014/main" id="{1C7E21ED-709A-4C97-A21D-3B4B5B8BAA6A}"/>
                </a:ext>
              </a:extLst>
            </p:cNvPr>
            <p:cNvSpPr>
              <a:spLocks noChangeShapeType="1"/>
            </p:cNvSpPr>
            <p:nvPr/>
          </p:nvSpPr>
          <p:spPr bwMode="auto">
            <a:xfrm>
              <a:off x="183" y="1247"/>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9" name="Line 53">
              <a:extLst>
                <a:ext uri="{FF2B5EF4-FFF2-40B4-BE49-F238E27FC236}">
                  <a16:creationId xmlns:a16="http://schemas.microsoft.com/office/drawing/2014/main" id="{544A4256-FF22-45F9-BFE4-14F33F5FD872}"/>
                </a:ext>
              </a:extLst>
            </p:cNvPr>
            <p:cNvSpPr>
              <a:spLocks noChangeShapeType="1"/>
            </p:cNvSpPr>
            <p:nvPr/>
          </p:nvSpPr>
          <p:spPr bwMode="auto">
            <a:xfrm>
              <a:off x="183" y="1507"/>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0" name="Line 54">
              <a:extLst>
                <a:ext uri="{FF2B5EF4-FFF2-40B4-BE49-F238E27FC236}">
                  <a16:creationId xmlns:a16="http://schemas.microsoft.com/office/drawing/2014/main" id="{0A47084A-FBB3-4D40-A72A-F230DCF9A835}"/>
                </a:ext>
              </a:extLst>
            </p:cNvPr>
            <p:cNvSpPr>
              <a:spLocks noChangeShapeType="1"/>
            </p:cNvSpPr>
            <p:nvPr/>
          </p:nvSpPr>
          <p:spPr bwMode="auto">
            <a:xfrm>
              <a:off x="183" y="1769"/>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1" name="Line 55">
              <a:extLst>
                <a:ext uri="{FF2B5EF4-FFF2-40B4-BE49-F238E27FC236}">
                  <a16:creationId xmlns:a16="http://schemas.microsoft.com/office/drawing/2014/main" id="{7BD9111D-1D84-463C-86F4-2566F00AFBB5}"/>
                </a:ext>
              </a:extLst>
            </p:cNvPr>
            <p:cNvSpPr>
              <a:spLocks noChangeShapeType="1"/>
            </p:cNvSpPr>
            <p:nvPr/>
          </p:nvSpPr>
          <p:spPr bwMode="auto">
            <a:xfrm>
              <a:off x="183" y="2031"/>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2" name="Line 56">
              <a:extLst>
                <a:ext uri="{FF2B5EF4-FFF2-40B4-BE49-F238E27FC236}">
                  <a16:creationId xmlns:a16="http://schemas.microsoft.com/office/drawing/2014/main" id="{A5F07B43-1C92-40F0-B80E-B99639C5DA98}"/>
                </a:ext>
              </a:extLst>
            </p:cNvPr>
            <p:cNvSpPr>
              <a:spLocks noChangeShapeType="1"/>
            </p:cNvSpPr>
            <p:nvPr/>
          </p:nvSpPr>
          <p:spPr bwMode="auto">
            <a:xfrm>
              <a:off x="183" y="2293"/>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3" name="Line 57">
              <a:extLst>
                <a:ext uri="{FF2B5EF4-FFF2-40B4-BE49-F238E27FC236}">
                  <a16:creationId xmlns:a16="http://schemas.microsoft.com/office/drawing/2014/main" id="{05C51425-3E76-4010-93ED-1FC84D9FEE36}"/>
                </a:ext>
              </a:extLst>
            </p:cNvPr>
            <p:cNvSpPr>
              <a:spLocks noChangeShapeType="1"/>
            </p:cNvSpPr>
            <p:nvPr/>
          </p:nvSpPr>
          <p:spPr bwMode="auto">
            <a:xfrm>
              <a:off x="183" y="2554"/>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4" name="Line 58">
              <a:extLst>
                <a:ext uri="{FF2B5EF4-FFF2-40B4-BE49-F238E27FC236}">
                  <a16:creationId xmlns:a16="http://schemas.microsoft.com/office/drawing/2014/main" id="{8CE9A8AE-EF30-46D0-BFD7-F82B0D22F73D}"/>
                </a:ext>
              </a:extLst>
            </p:cNvPr>
            <p:cNvSpPr>
              <a:spLocks noChangeShapeType="1"/>
            </p:cNvSpPr>
            <p:nvPr/>
          </p:nvSpPr>
          <p:spPr bwMode="auto">
            <a:xfrm>
              <a:off x="183" y="2816"/>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5" name="Line 59">
              <a:extLst>
                <a:ext uri="{FF2B5EF4-FFF2-40B4-BE49-F238E27FC236}">
                  <a16:creationId xmlns:a16="http://schemas.microsoft.com/office/drawing/2014/main" id="{92226A6C-A876-4C3D-AB2B-B7C9B522EC20}"/>
                </a:ext>
              </a:extLst>
            </p:cNvPr>
            <p:cNvSpPr>
              <a:spLocks noChangeShapeType="1"/>
            </p:cNvSpPr>
            <p:nvPr/>
          </p:nvSpPr>
          <p:spPr bwMode="auto">
            <a:xfrm>
              <a:off x="183" y="3077"/>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6" name="Line 60">
              <a:extLst>
                <a:ext uri="{FF2B5EF4-FFF2-40B4-BE49-F238E27FC236}">
                  <a16:creationId xmlns:a16="http://schemas.microsoft.com/office/drawing/2014/main" id="{FF88301A-8BB8-4AB4-92C3-024D2083E691}"/>
                </a:ext>
              </a:extLst>
            </p:cNvPr>
            <p:cNvSpPr>
              <a:spLocks noChangeShapeType="1"/>
            </p:cNvSpPr>
            <p:nvPr/>
          </p:nvSpPr>
          <p:spPr bwMode="auto">
            <a:xfrm>
              <a:off x="183" y="3338"/>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7" name="Line 61">
              <a:extLst>
                <a:ext uri="{FF2B5EF4-FFF2-40B4-BE49-F238E27FC236}">
                  <a16:creationId xmlns:a16="http://schemas.microsoft.com/office/drawing/2014/main" id="{352B5900-0334-47A8-B964-39430B812F12}"/>
                </a:ext>
              </a:extLst>
            </p:cNvPr>
            <p:cNvSpPr>
              <a:spLocks noChangeShapeType="1"/>
            </p:cNvSpPr>
            <p:nvPr/>
          </p:nvSpPr>
          <p:spPr bwMode="auto">
            <a:xfrm>
              <a:off x="183" y="3600"/>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8" name="Line 62">
              <a:extLst>
                <a:ext uri="{FF2B5EF4-FFF2-40B4-BE49-F238E27FC236}">
                  <a16:creationId xmlns:a16="http://schemas.microsoft.com/office/drawing/2014/main" id="{4CFD7F95-9102-4121-8E87-8D3CA22C3345}"/>
                </a:ext>
              </a:extLst>
            </p:cNvPr>
            <p:cNvSpPr>
              <a:spLocks noChangeShapeType="1"/>
            </p:cNvSpPr>
            <p:nvPr/>
          </p:nvSpPr>
          <p:spPr bwMode="auto">
            <a:xfrm>
              <a:off x="183" y="827"/>
              <a:ext cx="0" cy="3035"/>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9" name="Line 63">
              <a:extLst>
                <a:ext uri="{FF2B5EF4-FFF2-40B4-BE49-F238E27FC236}">
                  <a16:creationId xmlns:a16="http://schemas.microsoft.com/office/drawing/2014/main" id="{00CDEA2B-61E7-41FE-9213-2B60875CC5CC}"/>
                </a:ext>
              </a:extLst>
            </p:cNvPr>
            <p:cNvSpPr>
              <a:spLocks noChangeShapeType="1"/>
            </p:cNvSpPr>
            <p:nvPr/>
          </p:nvSpPr>
          <p:spPr bwMode="auto">
            <a:xfrm>
              <a:off x="5550" y="827"/>
              <a:ext cx="0" cy="3035"/>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20" name="Line 64">
              <a:extLst>
                <a:ext uri="{FF2B5EF4-FFF2-40B4-BE49-F238E27FC236}">
                  <a16:creationId xmlns:a16="http://schemas.microsoft.com/office/drawing/2014/main" id="{5A6105D8-718A-43D6-8D18-A3EF74B97E40}"/>
                </a:ext>
              </a:extLst>
            </p:cNvPr>
            <p:cNvSpPr>
              <a:spLocks noChangeShapeType="1"/>
            </p:cNvSpPr>
            <p:nvPr/>
          </p:nvSpPr>
          <p:spPr bwMode="auto">
            <a:xfrm>
              <a:off x="183" y="827"/>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21" name="Line 65">
              <a:extLst>
                <a:ext uri="{FF2B5EF4-FFF2-40B4-BE49-F238E27FC236}">
                  <a16:creationId xmlns:a16="http://schemas.microsoft.com/office/drawing/2014/main" id="{E39F213F-2C8B-4E2A-AD53-32E09AE7687D}"/>
                </a:ext>
              </a:extLst>
            </p:cNvPr>
            <p:cNvSpPr>
              <a:spLocks noChangeShapeType="1"/>
            </p:cNvSpPr>
            <p:nvPr/>
          </p:nvSpPr>
          <p:spPr bwMode="auto">
            <a:xfrm>
              <a:off x="183" y="3862"/>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2">
            <a:extLst>
              <a:ext uri="{FF2B5EF4-FFF2-40B4-BE49-F238E27FC236}">
                <a16:creationId xmlns:a16="http://schemas.microsoft.com/office/drawing/2014/main" id="{6D8C1354-6761-4264-B9E8-0CF1D9B25EE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3D49A3-9489-4B39-9048-1A7C35E4A1DE}" type="slidenum">
              <a:rPr lang="en-US" altLang="en-US" sz="1400">
                <a:latin typeface="Times New Roman" panose="02020603050405020304" pitchFamily="18" charset="0"/>
              </a:rPr>
              <a:pPr>
                <a:spcBef>
                  <a:spcPct val="0"/>
                </a:spcBef>
                <a:buFontTx/>
                <a:buNone/>
              </a:pPr>
              <a:t>19</a:t>
            </a:fld>
            <a:endParaRPr lang="en-US" altLang="en-US" sz="1400">
              <a:latin typeface="Times New Roman" panose="02020603050405020304" pitchFamily="18" charset="0"/>
            </a:endParaRPr>
          </a:p>
        </p:txBody>
      </p:sp>
      <p:pic>
        <p:nvPicPr>
          <p:cNvPr id="47107" name="Picture 4">
            <a:extLst>
              <a:ext uri="{FF2B5EF4-FFF2-40B4-BE49-F238E27FC236}">
                <a16:creationId xmlns:a16="http://schemas.microsoft.com/office/drawing/2014/main" id="{9B008302-AAA6-4570-84E5-7AD3F9ABE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CE90FF-2CEA-4FDD-A0CB-2A71406FC67F}"/>
              </a:ext>
            </a:extLst>
          </p:cNvPr>
          <p:cNvSpPr>
            <a:spLocks noGrp="1"/>
          </p:cNvSpPr>
          <p:nvPr>
            <p:ph type="title"/>
          </p:nvPr>
        </p:nvSpPr>
        <p:spPr>
          <a:xfrm>
            <a:off x="0" y="274638"/>
            <a:ext cx="9144000" cy="1143000"/>
          </a:xfrm>
        </p:spPr>
        <p:txBody>
          <a:bodyPr/>
          <a:lstStyle/>
          <a:p>
            <a:r>
              <a:rPr lang="en-US" dirty="0"/>
              <a:t>Start Recording.</a:t>
            </a:r>
          </a:p>
        </p:txBody>
      </p:sp>
      <p:sp>
        <p:nvSpPr>
          <p:cNvPr id="2" name="Slide Number Placeholder 1">
            <a:extLst>
              <a:ext uri="{FF2B5EF4-FFF2-40B4-BE49-F238E27FC236}">
                <a16:creationId xmlns:a16="http://schemas.microsoft.com/office/drawing/2014/main" id="{6D803BDE-4B12-49B2-B228-24890768B543}"/>
              </a:ext>
            </a:extLst>
          </p:cNvPr>
          <p:cNvSpPr>
            <a:spLocks noGrp="1"/>
          </p:cNvSpPr>
          <p:nvPr>
            <p:ph type="sldNum" sz="quarter" idx="12"/>
          </p:nvPr>
        </p:nvSpPr>
        <p:spPr/>
        <p:txBody>
          <a:bodyPr/>
          <a:lstStyle/>
          <a:p>
            <a:pPr>
              <a:defRPr/>
            </a:pPr>
            <a:fld id="{585AE312-6838-4260-BD50-AB16714828B6}" type="slidenum">
              <a:rPr lang="en-US" altLang="en-US" smtClean="0"/>
              <a:pPr>
                <a:defRPr/>
              </a:pPr>
              <a:t>2</a:t>
            </a:fld>
            <a:endParaRPr lang="en-US" altLang="en-US"/>
          </a:p>
        </p:txBody>
      </p:sp>
    </p:spTree>
    <p:extLst>
      <p:ext uri="{BB962C8B-B14F-4D97-AF65-F5344CB8AC3E}">
        <p14:creationId xmlns:p14="http://schemas.microsoft.com/office/powerpoint/2010/main" val="696883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a:extLst>
              <a:ext uri="{FF2B5EF4-FFF2-40B4-BE49-F238E27FC236}">
                <a16:creationId xmlns:a16="http://schemas.microsoft.com/office/drawing/2014/main" id="{E4BCAC42-C9A7-4EC2-A6DF-176D556ADCE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17DF4CA-0381-4DB0-B6F2-FD3EDD947EF2}" type="slidenum">
              <a:rPr lang="en-US" altLang="en-US" sz="1400">
                <a:latin typeface="Times New Roman" panose="02020603050405020304" pitchFamily="18" charset="0"/>
              </a:rPr>
              <a:pPr>
                <a:spcBef>
                  <a:spcPct val="0"/>
                </a:spcBef>
                <a:buFontTx/>
                <a:buNone/>
              </a:pPr>
              <a:t>20</a:t>
            </a:fld>
            <a:endParaRPr lang="en-US" altLang="en-US" sz="1400">
              <a:latin typeface="Times New Roman" panose="02020603050405020304" pitchFamily="18" charset="0"/>
            </a:endParaRPr>
          </a:p>
        </p:txBody>
      </p:sp>
      <p:sp>
        <p:nvSpPr>
          <p:cNvPr id="49155" name="Rectangle 2">
            <a:extLst>
              <a:ext uri="{FF2B5EF4-FFF2-40B4-BE49-F238E27FC236}">
                <a16:creationId xmlns:a16="http://schemas.microsoft.com/office/drawing/2014/main" id="{EB71B151-E7B5-4CD7-90DA-E515C818270F}"/>
              </a:ext>
            </a:extLst>
          </p:cNvPr>
          <p:cNvSpPr>
            <a:spLocks noGrp="1" noChangeArrowheads="1"/>
          </p:cNvSpPr>
          <p:nvPr>
            <p:ph type="title" idx="4294967295"/>
          </p:nvPr>
        </p:nvSpPr>
        <p:spPr>
          <a:xfrm>
            <a:off x="76200" y="220663"/>
            <a:ext cx="8458200" cy="1143000"/>
          </a:xfrm>
        </p:spPr>
        <p:txBody>
          <a:bodyPr/>
          <a:lstStyle/>
          <a:p>
            <a:pPr eaLnBrk="1" hangingPunct="1"/>
            <a:r>
              <a:rPr lang="en-US" altLang="en-US" sz="3000" dirty="0">
                <a:latin typeface="Comic Sans MS" panose="030F0702030302020204" pitchFamily="66" charset="0"/>
              </a:rPr>
              <a:t>Group-Level Change in Physical Functioning </a:t>
            </a:r>
            <a:br>
              <a:rPr lang="en-US" altLang="en-US" sz="3000" dirty="0">
                <a:latin typeface="Comic Sans MS" panose="030F0702030302020204" pitchFamily="66" charset="0"/>
              </a:rPr>
            </a:br>
            <a:r>
              <a:rPr lang="en-US" altLang="en-US" sz="3000" dirty="0">
                <a:latin typeface="Comic Sans MS" panose="030F0702030302020204" pitchFamily="66" charset="0"/>
              </a:rPr>
              <a:t>in 1834 chiropractic patients:</a:t>
            </a:r>
            <a:br>
              <a:rPr lang="en-US" altLang="en-US" sz="3000" dirty="0">
                <a:latin typeface="Comic Sans MS" panose="030F0702030302020204" pitchFamily="66" charset="0"/>
              </a:rPr>
            </a:br>
            <a:r>
              <a:rPr lang="en-US" altLang="en-US" sz="3000" dirty="0">
                <a:latin typeface="Comic Sans MS" panose="030F0702030302020204" pitchFamily="66" charset="0"/>
              </a:rPr>
              <a:t> Baseline (46) to 3 months Later (47) </a:t>
            </a:r>
          </a:p>
        </p:txBody>
      </p:sp>
      <p:sp>
        <p:nvSpPr>
          <p:cNvPr id="49157" name="TextBox 4">
            <a:extLst>
              <a:ext uri="{FF2B5EF4-FFF2-40B4-BE49-F238E27FC236}">
                <a16:creationId xmlns:a16="http://schemas.microsoft.com/office/drawing/2014/main" id="{CEB68DF9-497A-432A-9414-C922B26CDB2C}"/>
              </a:ext>
            </a:extLst>
          </p:cNvPr>
          <p:cNvSpPr txBox="1">
            <a:spLocks noChangeArrowheads="1"/>
          </p:cNvSpPr>
          <p:nvPr/>
        </p:nvSpPr>
        <p:spPr bwMode="auto">
          <a:xfrm>
            <a:off x="4189413" y="5203825"/>
            <a:ext cx="3581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i="1">
                <a:ea typeface="ＭＳ Ｐゴシック" panose="020B0600070205080204" pitchFamily="34" charset="-128"/>
              </a:rPr>
              <a:t>          </a:t>
            </a:r>
          </a:p>
        </p:txBody>
      </p:sp>
      <p:sp>
        <p:nvSpPr>
          <p:cNvPr id="49159" name="TextBox 4">
            <a:extLst>
              <a:ext uri="{FF2B5EF4-FFF2-40B4-BE49-F238E27FC236}">
                <a16:creationId xmlns:a16="http://schemas.microsoft.com/office/drawing/2014/main" id="{273ACB79-6C73-4416-8DC4-38BEDEB16B11}"/>
              </a:ext>
            </a:extLst>
          </p:cNvPr>
          <p:cNvSpPr txBox="1">
            <a:spLocks noChangeArrowheads="1"/>
          </p:cNvSpPr>
          <p:nvPr/>
        </p:nvSpPr>
        <p:spPr bwMode="auto">
          <a:xfrm>
            <a:off x="223838" y="4311650"/>
            <a:ext cx="52212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0">
                <a:latin typeface="Comic Sans MS" panose="030F0702030302020204" pitchFamily="66" charset="0"/>
              </a:rPr>
              <a:t>Within group t-test = </a:t>
            </a:r>
            <a:r>
              <a:rPr lang="en-US" altLang="en-US" b="0" u="sng">
                <a:latin typeface="Comic Sans MS" panose="030F0702030302020204" pitchFamily="66" charset="0"/>
              </a:rPr>
              <a:t>4.15</a:t>
            </a:r>
          </a:p>
        </p:txBody>
      </p:sp>
      <p:sp>
        <p:nvSpPr>
          <p:cNvPr id="49160" name="TextBox 6">
            <a:extLst>
              <a:ext uri="{FF2B5EF4-FFF2-40B4-BE49-F238E27FC236}">
                <a16:creationId xmlns:a16="http://schemas.microsoft.com/office/drawing/2014/main" id="{836AB451-8484-467E-98A2-4CA81CCB6813}"/>
              </a:ext>
            </a:extLst>
          </p:cNvPr>
          <p:cNvSpPr txBox="1">
            <a:spLocks noChangeArrowheads="1"/>
          </p:cNvSpPr>
          <p:nvPr/>
        </p:nvSpPr>
        <p:spPr bwMode="auto">
          <a:xfrm>
            <a:off x="223838" y="6121400"/>
            <a:ext cx="77358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0">
                <a:latin typeface="Comic Sans MS" panose="030F0702030302020204" pitchFamily="66" charset="0"/>
              </a:rPr>
              <a:t>Effect size = Numerator/SD</a:t>
            </a:r>
            <a:r>
              <a:rPr lang="en-US" altLang="en-US" b="0" baseline="-25000">
                <a:latin typeface="Comic Sans MS" panose="030F0702030302020204" pitchFamily="66" charset="0"/>
              </a:rPr>
              <a:t>b</a:t>
            </a:r>
            <a:r>
              <a:rPr lang="en-US" altLang="en-US" b="0">
                <a:latin typeface="Comic Sans MS" panose="030F0702030302020204" pitchFamily="66" charset="0"/>
              </a:rPr>
              <a:t> = </a:t>
            </a:r>
            <a:r>
              <a:rPr lang="en-US" altLang="en-US" b="0" u="sng">
                <a:latin typeface="Comic Sans MS" panose="030F0702030302020204" pitchFamily="66" charset="0"/>
              </a:rPr>
              <a:t>0.08</a:t>
            </a:r>
          </a:p>
        </p:txBody>
      </p:sp>
      <p:pic>
        <p:nvPicPr>
          <p:cNvPr id="49163" name="Picture 11" descr="A close up of a person&#10;&#10;Description automatically generated">
            <a:extLst>
              <a:ext uri="{FF2B5EF4-FFF2-40B4-BE49-F238E27FC236}">
                <a16:creationId xmlns:a16="http://schemas.microsoft.com/office/drawing/2014/main" id="{414EAF6B-B51D-48E6-B549-FF9E5424F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214" y="3168953"/>
            <a:ext cx="27066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3C3B1C8D-71C6-F65D-5D07-90370751C694}"/>
                  </a:ext>
                </a:extLst>
              </p:cNvPr>
              <p:cNvSpPr txBox="1"/>
              <p:nvPr/>
            </p:nvSpPr>
            <p:spPr>
              <a:xfrm>
                <a:off x="1741595" y="1994128"/>
                <a:ext cx="4895636" cy="15617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𝑋</m:t>
                                  </m:r>
                                </m:e>
                              </m:acc>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𝑋</m:t>
                                  </m:r>
                                </m:e>
                              </m:acc>
                            </m:e>
                            <m:sub>
                              <m:r>
                                <a:rPr lang="en-US" i="0">
                                  <a:latin typeface="Cambria Math" panose="02040503050406030204" pitchFamily="18" charset="0"/>
                                </a:rPr>
                                <m:t>1</m:t>
                              </m:r>
                            </m:sub>
                          </m:sSub>
                        </m:num>
                        <m:den>
                          <m:f>
                            <m:fPr>
                              <m:type m:val="skw"/>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𝑆𝐷</m:t>
                                  </m:r>
                                </m:e>
                                <m:sub>
                                  <m:r>
                                    <a:rPr lang="en-US" i="1">
                                      <a:latin typeface="Cambria Math" panose="02040503050406030204" pitchFamily="18" charset="0"/>
                                    </a:rPr>
                                    <m:t>𝑑</m:t>
                                  </m:r>
                                </m:sub>
                              </m:sSub>
                            </m:num>
                            <m:den>
                              <m:rad>
                                <m:radPr>
                                  <m:degHide m:val="on"/>
                                  <m:ctrlPr>
                                    <a:rPr lang="en-US" i="1">
                                      <a:solidFill>
                                        <a:srgbClr val="836967"/>
                                      </a:solidFill>
                                      <a:latin typeface="Cambria Math" panose="02040503050406030204" pitchFamily="18" charset="0"/>
                                    </a:rPr>
                                  </m:ctrlPr>
                                </m:radPr>
                                <m:deg/>
                                <m:e>
                                  <m:r>
                                    <a:rPr lang="en-US" i="1">
                                      <a:latin typeface="Cambria Math" panose="02040503050406030204" pitchFamily="18" charset="0"/>
                                    </a:rPr>
                                    <m:t>𝑛</m:t>
                                  </m:r>
                                </m:e>
                              </m:rad>
                            </m:den>
                          </m:f>
                        </m:den>
                      </m:f>
                      <m:r>
                        <a:rPr lang="en-US" i="0">
                          <a:latin typeface="Cambria Math" panose="02040503050406030204" pitchFamily="18" charset="0"/>
                        </a:rPr>
                        <m:t> ≥1.96</m:t>
                      </m:r>
                    </m:oMath>
                  </m:oMathPara>
                </a14:m>
                <a:endParaRPr lang="en-US" dirty="0"/>
              </a:p>
            </p:txBody>
          </p:sp>
        </mc:Choice>
        <mc:Fallback>
          <p:sp>
            <p:nvSpPr>
              <p:cNvPr id="19" name="TextBox 18">
                <a:extLst>
                  <a:ext uri="{FF2B5EF4-FFF2-40B4-BE49-F238E27FC236}">
                    <a16:creationId xmlns:a16="http://schemas.microsoft.com/office/drawing/2014/main" id="{3C3B1C8D-71C6-F65D-5D07-90370751C694}"/>
                  </a:ext>
                </a:extLst>
              </p:cNvPr>
              <p:cNvSpPr txBox="1">
                <a:spLocks noRot="1" noChangeAspect="1" noMove="1" noResize="1" noEditPoints="1" noAdjustHandles="1" noChangeArrowheads="1" noChangeShapeType="1" noTextEdit="1"/>
              </p:cNvSpPr>
              <p:nvPr/>
            </p:nvSpPr>
            <p:spPr>
              <a:xfrm>
                <a:off x="1741595" y="1994128"/>
                <a:ext cx="4895636" cy="156177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23493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a:extLst>
              <a:ext uri="{FF2B5EF4-FFF2-40B4-BE49-F238E27FC236}">
                <a16:creationId xmlns:a16="http://schemas.microsoft.com/office/drawing/2014/main" id="{9677252F-3EF9-4126-9393-52CF06664F4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C7DDEB-C908-4BAC-AEEF-788824FDBF02}" type="slidenum">
              <a:rPr lang="en-US" altLang="en-US" sz="1400">
                <a:latin typeface="Times New Roman" panose="02020603050405020304" pitchFamily="18" charset="0"/>
              </a:rPr>
              <a:pPr>
                <a:spcBef>
                  <a:spcPct val="0"/>
                </a:spcBef>
                <a:buFontTx/>
                <a:buNone/>
              </a:pPr>
              <a:t>21</a:t>
            </a:fld>
            <a:endParaRPr lang="en-US" altLang="en-US" sz="1400">
              <a:latin typeface="Times New Roman" panose="02020603050405020304" pitchFamily="18" charset="0"/>
            </a:endParaRPr>
          </a:p>
        </p:txBody>
      </p:sp>
      <p:sp>
        <p:nvSpPr>
          <p:cNvPr id="51203" name="Rectangle 2">
            <a:extLst>
              <a:ext uri="{FF2B5EF4-FFF2-40B4-BE49-F238E27FC236}">
                <a16:creationId xmlns:a16="http://schemas.microsoft.com/office/drawing/2014/main" id="{D4C20FA1-BCF0-4E37-B1F1-BB1C598E753A}"/>
              </a:ext>
            </a:extLst>
          </p:cNvPr>
          <p:cNvSpPr>
            <a:spLocks noGrp="1" noChangeArrowheads="1"/>
          </p:cNvSpPr>
          <p:nvPr>
            <p:ph type="title" idx="4294967295"/>
          </p:nvPr>
        </p:nvSpPr>
        <p:spPr>
          <a:xfrm>
            <a:off x="685800" y="381000"/>
            <a:ext cx="7848600" cy="1143000"/>
          </a:xfrm>
        </p:spPr>
        <p:txBody>
          <a:bodyPr/>
          <a:lstStyle/>
          <a:p>
            <a:pPr eaLnBrk="1" hangingPunct="1"/>
            <a:r>
              <a:rPr lang="en-US" altLang="en-US" sz="4000">
                <a:latin typeface="Comic Sans MS" panose="030F0702030302020204" pitchFamily="66" charset="0"/>
              </a:rPr>
              <a:t>Reliable Change Index (RCI)</a:t>
            </a:r>
          </a:p>
        </p:txBody>
      </p:sp>
      <p:graphicFrame>
        <p:nvGraphicFramePr>
          <p:cNvPr id="51204" name="Object 6">
            <a:extLst>
              <a:ext uri="{FF2B5EF4-FFF2-40B4-BE49-F238E27FC236}">
                <a16:creationId xmlns:a16="http://schemas.microsoft.com/office/drawing/2014/main" id="{8E5BB871-F66E-4E99-9586-8CFC74C1C299}"/>
              </a:ext>
            </a:extLst>
          </p:cNvPr>
          <p:cNvGraphicFramePr>
            <a:graphicFrameLocks noChangeAspect="1"/>
          </p:cNvGraphicFramePr>
          <p:nvPr/>
        </p:nvGraphicFramePr>
        <p:xfrm>
          <a:off x="2133600" y="1905000"/>
          <a:ext cx="4337050" cy="2233613"/>
        </p:xfrm>
        <a:graphic>
          <a:graphicData uri="http://schemas.openxmlformats.org/presentationml/2006/ole">
            <mc:AlternateContent xmlns:mc="http://schemas.openxmlformats.org/markup-compatibility/2006">
              <mc:Choice xmlns:v="urn:schemas-microsoft-com:vml" Requires="v">
                <p:oleObj name="Equation" r:id="rId3" imgW="837836" imgH="431613" progId="Equation.3">
                  <p:embed/>
                </p:oleObj>
              </mc:Choice>
              <mc:Fallback>
                <p:oleObj name="Equation" r:id="rId3" imgW="837836" imgH="431613"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905000"/>
                        <a:ext cx="433705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5" name="TextBox 4">
            <a:extLst>
              <a:ext uri="{FF2B5EF4-FFF2-40B4-BE49-F238E27FC236}">
                <a16:creationId xmlns:a16="http://schemas.microsoft.com/office/drawing/2014/main" id="{1E7EA098-39CE-4E27-84E6-285EAD1FF37A}"/>
              </a:ext>
            </a:extLst>
          </p:cNvPr>
          <p:cNvSpPr txBox="1">
            <a:spLocks noChangeArrowheads="1"/>
          </p:cNvSpPr>
          <p:nvPr/>
        </p:nvSpPr>
        <p:spPr bwMode="auto">
          <a:xfrm>
            <a:off x="4189413" y="5203825"/>
            <a:ext cx="3581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i="1">
                <a:ea typeface="ＭＳ Ｐゴシック" panose="020B0600070205080204" pitchFamily="34" charset="-128"/>
              </a:rPr>
              <a:t>          </a:t>
            </a:r>
          </a:p>
        </p:txBody>
      </p:sp>
      <p:sp>
        <p:nvSpPr>
          <p:cNvPr id="51206" name="TextBox 1">
            <a:extLst>
              <a:ext uri="{FF2B5EF4-FFF2-40B4-BE49-F238E27FC236}">
                <a16:creationId xmlns:a16="http://schemas.microsoft.com/office/drawing/2014/main" id="{BBF93474-CAE2-43C6-A940-F67A3ECD4AEB}"/>
              </a:ext>
            </a:extLst>
          </p:cNvPr>
          <p:cNvSpPr txBox="1">
            <a:spLocks noChangeArrowheads="1"/>
          </p:cNvSpPr>
          <p:nvPr/>
        </p:nvSpPr>
        <p:spPr bwMode="auto">
          <a:xfrm>
            <a:off x="6834188" y="2611438"/>
            <a:ext cx="147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&gt;= 1.96</a:t>
            </a:r>
          </a:p>
        </p:txBody>
      </p:sp>
      <p:sp>
        <p:nvSpPr>
          <p:cNvPr id="51207" name="TextBox 2">
            <a:extLst>
              <a:ext uri="{FF2B5EF4-FFF2-40B4-BE49-F238E27FC236}">
                <a16:creationId xmlns:a16="http://schemas.microsoft.com/office/drawing/2014/main" id="{67551B6D-3783-4598-9A8C-D1361CAB4A32}"/>
              </a:ext>
            </a:extLst>
          </p:cNvPr>
          <p:cNvSpPr txBox="1">
            <a:spLocks noChangeArrowheads="1"/>
          </p:cNvSpPr>
          <p:nvPr/>
        </p:nvSpPr>
        <p:spPr bwMode="auto">
          <a:xfrm>
            <a:off x="2028825" y="4441825"/>
            <a:ext cx="54895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13% </a:t>
            </a:r>
            <a:r>
              <a:rPr lang="en-US" altLang="en-US" u="sng">
                <a:latin typeface="Times New Roman" panose="02020603050405020304" pitchFamily="18" charset="0"/>
              </a:rPr>
              <a:t>Got Better</a:t>
            </a:r>
            <a:r>
              <a:rPr lang="en-US" altLang="en-US">
                <a:latin typeface="Times New Roman" panose="02020603050405020304" pitchFamily="18" charset="0"/>
              </a:rPr>
              <a:t>  (Responders)</a:t>
            </a:r>
          </a:p>
          <a:p>
            <a:pPr>
              <a:spcBef>
                <a:spcPct val="0"/>
              </a:spcBef>
              <a:buFontTx/>
              <a:buNone/>
            </a:pPr>
            <a:r>
              <a:rPr lang="en-US" altLang="en-US">
                <a:latin typeface="Times New Roman" panose="02020603050405020304" pitchFamily="18" charset="0"/>
              </a:rPr>
              <a:t>  9% Got Worse</a:t>
            </a:r>
          </a:p>
          <a:p>
            <a:pPr>
              <a:spcBef>
                <a:spcPct val="0"/>
              </a:spcBef>
              <a:buFontTx/>
              <a:buNone/>
            </a:pPr>
            <a:r>
              <a:rPr lang="en-US" altLang="en-US">
                <a:latin typeface="Times New Roman" panose="02020603050405020304" pitchFamily="18" charset="0"/>
              </a:rPr>
              <a:t>78% Stayed the Same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DB095C-7BAF-497C-AD2F-C559D6EAD759}"/>
              </a:ext>
            </a:extLst>
          </p:cNvPr>
          <p:cNvSpPr>
            <a:spLocks noGrp="1"/>
          </p:cNvSpPr>
          <p:nvPr>
            <p:ph type="sldNum" sz="quarter" idx="12"/>
          </p:nvPr>
        </p:nvSpPr>
        <p:spPr/>
        <p:txBody>
          <a:bodyPr/>
          <a:lstStyle/>
          <a:p>
            <a:pPr>
              <a:defRPr/>
            </a:pPr>
            <a:fld id="{8BFE1891-0CEC-44D8-B221-D5FCB52AB215}" type="slidenum">
              <a:rPr lang="en-US" smtClean="0"/>
              <a:pPr>
                <a:defRPr/>
              </a:pPr>
              <a:t>22</a:t>
            </a:fld>
            <a:endParaRPr lang="en-US"/>
          </a:p>
        </p:txBody>
      </p:sp>
      <p:graphicFrame>
        <p:nvGraphicFramePr>
          <p:cNvPr id="6" name="Content Placeholder 5">
            <a:extLst>
              <a:ext uri="{FF2B5EF4-FFF2-40B4-BE49-F238E27FC236}">
                <a16:creationId xmlns:a16="http://schemas.microsoft.com/office/drawing/2014/main" id="{4BF1C2BE-F8A6-4672-9E10-1FC9124A4C0E}"/>
              </a:ext>
            </a:extLst>
          </p:cNvPr>
          <p:cNvGraphicFramePr>
            <a:graphicFrameLocks noGrp="1" noChangeAspect="1"/>
          </p:cNvGraphicFramePr>
          <p:nvPr>
            <p:ph idx="1"/>
          </p:nvPr>
        </p:nvGraphicFramePr>
        <p:xfrm>
          <a:off x="76201" y="28575"/>
          <a:ext cx="9067800" cy="8718550"/>
        </p:xfrm>
        <a:graphic>
          <a:graphicData uri="http://schemas.openxmlformats.org/presentationml/2006/ole">
            <mc:AlternateContent xmlns:mc="http://schemas.openxmlformats.org/markup-compatibility/2006">
              <mc:Choice xmlns:v="urn:schemas-microsoft-com:vml" Requires="v">
                <p:oleObj name="Document" r:id="rId3" imgW="5952018" imgH="4823993" progId="Word.Document.12">
                  <p:embed/>
                </p:oleObj>
              </mc:Choice>
              <mc:Fallback>
                <p:oleObj name="Document" r:id="rId3" imgW="5952018" imgH="4823993" progId="Word.Document.12">
                  <p:embed/>
                  <p:pic>
                    <p:nvPicPr>
                      <p:cNvPr id="6" name="Content Placeholder 5">
                        <a:extLst>
                          <a:ext uri="{FF2B5EF4-FFF2-40B4-BE49-F238E27FC236}">
                            <a16:creationId xmlns:a16="http://schemas.microsoft.com/office/drawing/2014/main" id="{4BF1C2BE-F8A6-4672-9E10-1FC9124A4C0E}"/>
                          </a:ext>
                        </a:extLst>
                      </p:cNvPr>
                      <p:cNvPicPr/>
                      <p:nvPr/>
                    </p:nvPicPr>
                    <p:blipFill>
                      <a:blip r:embed="rId4"/>
                      <a:stretch>
                        <a:fillRect/>
                      </a:stretch>
                    </p:blipFill>
                    <p:spPr>
                      <a:xfrm>
                        <a:off x="76201" y="28575"/>
                        <a:ext cx="9067800" cy="8718550"/>
                      </a:xfrm>
                      <a:prstGeom prst="rect">
                        <a:avLst/>
                      </a:prstGeom>
                    </p:spPr>
                  </p:pic>
                </p:oleObj>
              </mc:Fallback>
            </mc:AlternateContent>
          </a:graphicData>
        </a:graphic>
      </p:graphicFrame>
    </p:spTree>
    <p:extLst>
      <p:ext uri="{BB962C8B-B14F-4D97-AF65-F5344CB8AC3E}">
        <p14:creationId xmlns:p14="http://schemas.microsoft.com/office/powerpoint/2010/main" val="1031593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DB095C-7BAF-497C-AD2F-C559D6EAD759}"/>
              </a:ext>
            </a:extLst>
          </p:cNvPr>
          <p:cNvSpPr>
            <a:spLocks noGrp="1"/>
          </p:cNvSpPr>
          <p:nvPr>
            <p:ph type="sldNum" sz="quarter" idx="12"/>
          </p:nvPr>
        </p:nvSpPr>
        <p:spPr/>
        <p:txBody>
          <a:bodyPr/>
          <a:lstStyle/>
          <a:p>
            <a:pPr>
              <a:defRPr/>
            </a:pPr>
            <a:fld id="{8BFE1891-0CEC-44D8-B221-D5FCB52AB215}" type="slidenum">
              <a:rPr lang="en-US" smtClean="0"/>
              <a:pPr>
                <a:defRPr/>
              </a:pPr>
              <a:t>23</a:t>
            </a:fld>
            <a:endParaRPr lang="en-US"/>
          </a:p>
        </p:txBody>
      </p:sp>
      <p:graphicFrame>
        <p:nvGraphicFramePr>
          <p:cNvPr id="6" name="Content Placeholder 5">
            <a:extLst>
              <a:ext uri="{FF2B5EF4-FFF2-40B4-BE49-F238E27FC236}">
                <a16:creationId xmlns:a16="http://schemas.microsoft.com/office/drawing/2014/main" id="{4BF1C2BE-F8A6-4672-9E10-1FC9124A4C0E}"/>
              </a:ext>
            </a:extLst>
          </p:cNvPr>
          <p:cNvGraphicFramePr>
            <a:graphicFrameLocks noGrp="1" noChangeAspect="1"/>
          </p:cNvGraphicFramePr>
          <p:nvPr>
            <p:ph idx="1"/>
          </p:nvPr>
        </p:nvGraphicFramePr>
        <p:xfrm>
          <a:off x="76200" y="46038"/>
          <a:ext cx="8991600" cy="7278687"/>
        </p:xfrm>
        <a:graphic>
          <a:graphicData uri="http://schemas.openxmlformats.org/presentationml/2006/ole">
            <mc:AlternateContent xmlns:mc="http://schemas.openxmlformats.org/markup-compatibility/2006">
              <mc:Choice xmlns:v="urn:schemas-microsoft-com:vml" Requires="v">
                <p:oleObj name="Document" r:id="rId3" imgW="5952018" imgH="4817517" progId="Word.Document.12">
                  <p:embed/>
                </p:oleObj>
              </mc:Choice>
              <mc:Fallback>
                <p:oleObj name="Document" r:id="rId3" imgW="5952018" imgH="4817517" progId="Word.Document.12">
                  <p:embed/>
                  <p:pic>
                    <p:nvPicPr>
                      <p:cNvPr id="6" name="Content Placeholder 5">
                        <a:extLst>
                          <a:ext uri="{FF2B5EF4-FFF2-40B4-BE49-F238E27FC236}">
                            <a16:creationId xmlns:a16="http://schemas.microsoft.com/office/drawing/2014/main" id="{4BF1C2BE-F8A6-4672-9E10-1FC9124A4C0E}"/>
                          </a:ext>
                        </a:extLst>
                      </p:cNvPr>
                      <p:cNvPicPr/>
                      <p:nvPr/>
                    </p:nvPicPr>
                    <p:blipFill>
                      <a:blip r:embed="rId4"/>
                      <a:stretch>
                        <a:fillRect/>
                      </a:stretch>
                    </p:blipFill>
                    <p:spPr>
                      <a:xfrm>
                        <a:off x="76200" y="46038"/>
                        <a:ext cx="8991600" cy="7278687"/>
                      </a:xfrm>
                      <a:prstGeom prst="rect">
                        <a:avLst/>
                      </a:prstGeom>
                    </p:spPr>
                  </p:pic>
                </p:oleObj>
              </mc:Fallback>
            </mc:AlternateContent>
          </a:graphicData>
        </a:graphic>
      </p:graphicFrame>
    </p:spTree>
    <p:extLst>
      <p:ext uri="{BB962C8B-B14F-4D97-AF65-F5344CB8AC3E}">
        <p14:creationId xmlns:p14="http://schemas.microsoft.com/office/powerpoint/2010/main" val="1598972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DB095C-7BAF-497C-AD2F-C559D6EAD759}"/>
              </a:ext>
            </a:extLst>
          </p:cNvPr>
          <p:cNvSpPr>
            <a:spLocks noGrp="1"/>
          </p:cNvSpPr>
          <p:nvPr>
            <p:ph type="sldNum" sz="quarter" idx="12"/>
          </p:nvPr>
        </p:nvSpPr>
        <p:spPr/>
        <p:txBody>
          <a:bodyPr/>
          <a:lstStyle/>
          <a:p>
            <a:pPr>
              <a:defRPr/>
            </a:pPr>
            <a:fld id="{8BFE1891-0CEC-44D8-B221-D5FCB52AB215}" type="slidenum">
              <a:rPr lang="en-US" smtClean="0"/>
              <a:pPr>
                <a:defRPr/>
              </a:pPr>
              <a:t>24</a:t>
            </a:fld>
            <a:endParaRPr lang="en-US"/>
          </a:p>
        </p:txBody>
      </p:sp>
      <p:graphicFrame>
        <p:nvGraphicFramePr>
          <p:cNvPr id="6" name="Content Placeholder 5">
            <a:extLst>
              <a:ext uri="{FF2B5EF4-FFF2-40B4-BE49-F238E27FC236}">
                <a16:creationId xmlns:a16="http://schemas.microsoft.com/office/drawing/2014/main" id="{4BF1C2BE-F8A6-4672-9E10-1FC9124A4C0E}"/>
              </a:ext>
            </a:extLst>
          </p:cNvPr>
          <p:cNvGraphicFramePr>
            <a:graphicFrameLocks noGrp="1" noChangeAspect="1"/>
          </p:cNvGraphicFramePr>
          <p:nvPr>
            <p:ph idx="1"/>
          </p:nvPr>
        </p:nvGraphicFramePr>
        <p:xfrm>
          <a:off x="76200" y="34925"/>
          <a:ext cx="9048750" cy="7329488"/>
        </p:xfrm>
        <a:graphic>
          <a:graphicData uri="http://schemas.openxmlformats.org/presentationml/2006/ole">
            <mc:AlternateContent xmlns:mc="http://schemas.openxmlformats.org/markup-compatibility/2006">
              <mc:Choice xmlns:v="urn:schemas-microsoft-com:vml" Requires="v">
                <p:oleObj name="Document" r:id="rId3" imgW="5952018" imgH="4820755" progId="Word.Document.12">
                  <p:embed/>
                </p:oleObj>
              </mc:Choice>
              <mc:Fallback>
                <p:oleObj name="Document" r:id="rId3" imgW="5952018" imgH="4820755" progId="Word.Document.12">
                  <p:embed/>
                  <p:pic>
                    <p:nvPicPr>
                      <p:cNvPr id="6" name="Content Placeholder 5">
                        <a:extLst>
                          <a:ext uri="{FF2B5EF4-FFF2-40B4-BE49-F238E27FC236}">
                            <a16:creationId xmlns:a16="http://schemas.microsoft.com/office/drawing/2014/main" id="{4BF1C2BE-F8A6-4672-9E10-1FC9124A4C0E}"/>
                          </a:ext>
                        </a:extLst>
                      </p:cNvPr>
                      <p:cNvPicPr/>
                      <p:nvPr/>
                    </p:nvPicPr>
                    <p:blipFill>
                      <a:blip r:embed="rId4"/>
                      <a:stretch>
                        <a:fillRect/>
                      </a:stretch>
                    </p:blipFill>
                    <p:spPr>
                      <a:xfrm>
                        <a:off x="76200" y="34925"/>
                        <a:ext cx="9048750" cy="7329488"/>
                      </a:xfrm>
                      <a:prstGeom prst="rect">
                        <a:avLst/>
                      </a:prstGeom>
                    </p:spPr>
                  </p:pic>
                </p:oleObj>
              </mc:Fallback>
            </mc:AlternateContent>
          </a:graphicData>
        </a:graphic>
      </p:graphicFrame>
    </p:spTree>
    <p:extLst>
      <p:ext uri="{BB962C8B-B14F-4D97-AF65-F5344CB8AC3E}">
        <p14:creationId xmlns:p14="http://schemas.microsoft.com/office/powerpoint/2010/main" val="1893035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DB095C-7BAF-497C-AD2F-C559D6EAD759}"/>
              </a:ext>
            </a:extLst>
          </p:cNvPr>
          <p:cNvSpPr>
            <a:spLocks noGrp="1"/>
          </p:cNvSpPr>
          <p:nvPr>
            <p:ph type="sldNum" sz="quarter" idx="12"/>
          </p:nvPr>
        </p:nvSpPr>
        <p:spPr/>
        <p:txBody>
          <a:bodyPr/>
          <a:lstStyle/>
          <a:p>
            <a:pPr>
              <a:defRPr/>
            </a:pPr>
            <a:fld id="{8BFE1891-0CEC-44D8-B221-D5FCB52AB215}" type="slidenum">
              <a:rPr lang="en-US" smtClean="0"/>
              <a:pPr>
                <a:defRPr/>
              </a:pPr>
              <a:t>25</a:t>
            </a:fld>
            <a:endParaRPr lang="en-US"/>
          </a:p>
        </p:txBody>
      </p:sp>
      <p:graphicFrame>
        <p:nvGraphicFramePr>
          <p:cNvPr id="6" name="Content Placeholder 5">
            <a:extLst>
              <a:ext uri="{FF2B5EF4-FFF2-40B4-BE49-F238E27FC236}">
                <a16:creationId xmlns:a16="http://schemas.microsoft.com/office/drawing/2014/main" id="{4BF1C2BE-F8A6-4672-9E10-1FC9124A4C0E}"/>
              </a:ext>
            </a:extLst>
          </p:cNvPr>
          <p:cNvGraphicFramePr>
            <a:graphicFrameLocks noGrp="1" noChangeAspect="1"/>
          </p:cNvGraphicFramePr>
          <p:nvPr>
            <p:ph idx="1"/>
          </p:nvPr>
        </p:nvGraphicFramePr>
        <p:xfrm>
          <a:off x="76200" y="714375"/>
          <a:ext cx="9067800" cy="7345363"/>
        </p:xfrm>
        <a:graphic>
          <a:graphicData uri="http://schemas.openxmlformats.org/presentationml/2006/ole">
            <mc:AlternateContent xmlns:mc="http://schemas.openxmlformats.org/markup-compatibility/2006">
              <mc:Choice xmlns:v="urn:schemas-microsoft-com:vml" Requires="v">
                <p:oleObj name="Document" r:id="rId3" imgW="5952018" imgH="4820755" progId="Word.Document.12">
                  <p:embed/>
                </p:oleObj>
              </mc:Choice>
              <mc:Fallback>
                <p:oleObj name="Document" r:id="rId3" imgW="5952018" imgH="4820755" progId="Word.Document.12">
                  <p:embed/>
                  <p:pic>
                    <p:nvPicPr>
                      <p:cNvPr id="6" name="Content Placeholder 5">
                        <a:extLst>
                          <a:ext uri="{FF2B5EF4-FFF2-40B4-BE49-F238E27FC236}">
                            <a16:creationId xmlns:a16="http://schemas.microsoft.com/office/drawing/2014/main" id="{4BF1C2BE-F8A6-4672-9E10-1FC9124A4C0E}"/>
                          </a:ext>
                        </a:extLst>
                      </p:cNvPr>
                      <p:cNvPicPr/>
                      <p:nvPr/>
                    </p:nvPicPr>
                    <p:blipFill>
                      <a:blip r:embed="rId4"/>
                      <a:stretch>
                        <a:fillRect/>
                      </a:stretch>
                    </p:blipFill>
                    <p:spPr>
                      <a:xfrm>
                        <a:off x="76200" y="714375"/>
                        <a:ext cx="9067800" cy="7345363"/>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F5038FE0-D455-4A9A-A02C-A55C21F53FCD}"/>
              </a:ext>
            </a:extLst>
          </p:cNvPr>
          <p:cNvSpPr txBox="1"/>
          <p:nvPr/>
        </p:nvSpPr>
        <p:spPr>
          <a:xfrm>
            <a:off x="5029200" y="3276600"/>
            <a:ext cx="3352800" cy="584775"/>
          </a:xfrm>
          <a:prstGeom prst="rect">
            <a:avLst/>
          </a:prstGeom>
          <a:noFill/>
        </p:spPr>
        <p:txBody>
          <a:bodyPr wrap="square" rtlCol="0">
            <a:spAutoFit/>
          </a:bodyPr>
          <a:lstStyle/>
          <a:p>
            <a:r>
              <a:rPr lang="en-US" b="0" u="sng" dirty="0"/>
              <a:t>3 &amp; 4 &gt; 1 &amp; 2</a:t>
            </a:r>
          </a:p>
        </p:txBody>
      </p:sp>
    </p:spTree>
    <p:extLst>
      <p:ext uri="{BB962C8B-B14F-4D97-AF65-F5344CB8AC3E}">
        <p14:creationId xmlns:p14="http://schemas.microsoft.com/office/powerpoint/2010/main" val="733764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0CB1E6FF-8BCE-48E4-B2EF-127B15D60216}"/>
              </a:ext>
            </a:extLst>
          </p:cNvPr>
          <p:cNvSpPr>
            <a:spLocks noGrp="1" noChangeArrowheads="1"/>
          </p:cNvSpPr>
          <p:nvPr>
            <p:ph type="title"/>
          </p:nvPr>
        </p:nvSpPr>
        <p:spPr>
          <a:xfrm>
            <a:off x="0" y="221154"/>
            <a:ext cx="9144000" cy="1143000"/>
          </a:xfrm>
        </p:spPr>
        <p:txBody>
          <a:bodyPr/>
          <a:lstStyle/>
          <a:p>
            <a:pPr eaLnBrk="1" hangingPunct="1"/>
            <a:r>
              <a:rPr lang="en-US" dirty="0">
                <a:latin typeface="Comic Sans MS" panose="030F0702030302020204" pitchFamily="66" charset="0"/>
              </a:rPr>
              <a:t>An editor’s comments</a:t>
            </a:r>
            <a:endParaRPr lang="en-US" altLang="en-US" dirty="0">
              <a:latin typeface="Comic Sans MS" panose="030F0702030302020204" pitchFamily="66" charset="0"/>
            </a:endParaRPr>
          </a:p>
        </p:txBody>
      </p:sp>
      <p:sp>
        <p:nvSpPr>
          <p:cNvPr id="13316" name="Rectangle 3">
            <a:extLst>
              <a:ext uri="{FF2B5EF4-FFF2-40B4-BE49-F238E27FC236}">
                <a16:creationId xmlns:a16="http://schemas.microsoft.com/office/drawing/2014/main" id="{3863E364-29E4-42FC-93F8-A7977FE5B0E9}"/>
              </a:ext>
            </a:extLst>
          </p:cNvPr>
          <p:cNvSpPr>
            <a:spLocks noGrp="1" noChangeArrowheads="1"/>
          </p:cNvSpPr>
          <p:nvPr>
            <p:ph sz="half" idx="1"/>
          </p:nvPr>
        </p:nvSpPr>
        <p:spPr>
          <a:xfrm>
            <a:off x="152400" y="1341742"/>
            <a:ext cx="5410200" cy="4525963"/>
          </a:xfrm>
        </p:spPr>
        <p:txBody>
          <a:bodyPr/>
          <a:lstStyle/>
          <a:p>
            <a:pPr marL="0" indent="0" eaLnBrk="1" hangingPunct="1">
              <a:buNone/>
            </a:pPr>
            <a:r>
              <a:rPr lang="en-US" sz="2400" dirty="0">
                <a:latin typeface="Times New Roman" panose="02020603050405020304" pitchFamily="18" charset="0"/>
                <a:cs typeface="Times New Roman" panose="02020603050405020304" pitchFamily="18" charset="0"/>
              </a:rPr>
              <a:t>Methods based on between individual variance estimates are not admissible to classify within-individual changes.</a:t>
            </a:r>
          </a:p>
          <a:p>
            <a:pPr marL="0" indent="0" eaLnBrk="1" hangingPunct="1">
              <a:buNone/>
            </a:pPr>
            <a:r>
              <a:rPr lang="en-US" sz="2400" dirty="0">
                <a:latin typeface="Times New Roman" panose="02020603050405020304" pitchFamily="18" charset="0"/>
                <a:cs typeface="Times New Roman" panose="02020603050405020304" pitchFamily="18" charset="0"/>
              </a:rPr>
              <a:t>Needs to be supported by an appropriate ontological/ epistemological justification for the use of this method for that level of analysis. As the indices are all based on between-individual variances and between-individual test-retest correlations, claiming these can be used to classify individuals need a robust justification.</a:t>
            </a:r>
          </a:p>
          <a:p>
            <a:pPr marL="0" indent="0" eaLnBrk="1" hangingPunct="1">
              <a:buNone/>
            </a:pPr>
            <a:r>
              <a:rPr lang="en-US" altLang="en-US" sz="2600" dirty="0"/>
              <a:t>Use </a:t>
            </a:r>
            <a:r>
              <a:rPr lang="en-US" altLang="en-US" sz="2600" dirty="0" err="1"/>
              <a:t>SD</a:t>
            </a:r>
            <a:r>
              <a:rPr lang="en-US" altLang="en-US" sz="2600" baseline="-25000" dirty="0" err="1"/>
              <a:t>change</a:t>
            </a:r>
            <a:r>
              <a:rPr lang="en-US" altLang="en-US" sz="2600" dirty="0"/>
              <a:t> or within subject SD?</a:t>
            </a:r>
          </a:p>
          <a:p>
            <a:pPr marL="0" indent="0" eaLnBrk="1" hangingPunct="1">
              <a:buNone/>
            </a:pPr>
            <a:r>
              <a:rPr lang="en-US" altLang="en-US" sz="2800" dirty="0"/>
              <a:t>		</a:t>
            </a:r>
          </a:p>
        </p:txBody>
      </p:sp>
      <p:pic>
        <p:nvPicPr>
          <p:cNvPr id="4" name="Content Placeholder 3" descr="Scatterplot outline">
            <a:extLst>
              <a:ext uri="{FF2B5EF4-FFF2-40B4-BE49-F238E27FC236}">
                <a16:creationId xmlns:a16="http://schemas.microsoft.com/office/drawing/2014/main" id="{87809C44-2F40-401A-B05D-0CA87970FCD4}"/>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86400" y="2133600"/>
            <a:ext cx="3200399" cy="2667000"/>
          </a:xfrm>
        </p:spPr>
      </p:pic>
      <p:sp>
        <p:nvSpPr>
          <p:cNvPr id="13314" name="Footer Placeholder 4">
            <a:extLst>
              <a:ext uri="{FF2B5EF4-FFF2-40B4-BE49-F238E27FC236}">
                <a16:creationId xmlns:a16="http://schemas.microsoft.com/office/drawing/2014/main" id="{E3B39783-34BD-43CF-85AB-0DF15EEDD63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endParaRPr lang="en-US" altLang="en-US" b="1">
              <a:cs typeface="Arial" panose="020B0604020202020204" pitchFamily="34" charset="0"/>
            </a:endParaRPr>
          </a:p>
          <a:p>
            <a:pPr algn="l">
              <a:spcBef>
                <a:spcPct val="0"/>
              </a:spcBef>
              <a:buFontTx/>
              <a:buNone/>
            </a:pPr>
            <a:endParaRPr lang="en-US" altLang="en-US" b="1">
              <a:cs typeface="Arial" panose="020B0604020202020204" pitchFamily="34" charset="0"/>
            </a:endParaRPr>
          </a:p>
        </p:txBody>
      </p:sp>
    </p:spTree>
    <p:extLst>
      <p:ext uri="{BB962C8B-B14F-4D97-AF65-F5344CB8AC3E}">
        <p14:creationId xmlns:p14="http://schemas.microsoft.com/office/powerpoint/2010/main" val="291152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a:extLst>
              <a:ext uri="{FF2B5EF4-FFF2-40B4-BE49-F238E27FC236}">
                <a16:creationId xmlns:a16="http://schemas.microsoft.com/office/drawing/2014/main" id="{E3B39783-34BD-43CF-85AB-0DF15EEDD639}"/>
              </a:ext>
            </a:extLst>
          </p:cNvPr>
          <p:cNvSpPr>
            <a:spLocks noGrp="1"/>
          </p:cNvSpPr>
          <p:nvPr>
            <p:ph type="ftr" sz="quarter" idx="3"/>
          </p:nvPr>
        </p:nvSpPr>
        <p:spPr>
          <a:xfrm>
            <a:off x="0" y="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endParaRPr lang="en-US" altLang="en-US" b="1">
              <a:cs typeface="Arial" panose="020B0604020202020204" pitchFamily="34" charset="0"/>
            </a:endParaRPr>
          </a:p>
          <a:p>
            <a:pPr algn="l">
              <a:spcBef>
                <a:spcPct val="0"/>
              </a:spcBef>
              <a:buFontTx/>
              <a:buNone/>
            </a:pPr>
            <a:endParaRPr lang="en-US" altLang="en-US" b="1">
              <a:cs typeface="Arial" panose="020B0604020202020204" pitchFamily="34" charset="0"/>
            </a:endParaRPr>
          </a:p>
        </p:txBody>
      </p:sp>
      <p:sp>
        <p:nvSpPr>
          <p:cNvPr id="13315" name="Rectangle 2">
            <a:extLst>
              <a:ext uri="{FF2B5EF4-FFF2-40B4-BE49-F238E27FC236}">
                <a16:creationId xmlns:a16="http://schemas.microsoft.com/office/drawing/2014/main" id="{0CB1E6FF-8BCE-48E4-B2EF-127B15D60216}"/>
              </a:ext>
            </a:extLst>
          </p:cNvPr>
          <p:cNvSpPr>
            <a:spLocks noGrp="1" noChangeArrowheads="1"/>
          </p:cNvSpPr>
          <p:nvPr>
            <p:ph type="title"/>
          </p:nvPr>
        </p:nvSpPr>
        <p:spPr>
          <a:xfrm>
            <a:off x="0" y="-304800"/>
            <a:ext cx="9144000" cy="1570038"/>
          </a:xfrm>
        </p:spPr>
        <p:txBody>
          <a:bodyPr/>
          <a:lstStyle/>
          <a:p>
            <a:pPr eaLnBrk="1" hangingPunct="1"/>
            <a:r>
              <a:rPr lang="en-US" altLang="en-US" sz="3600" dirty="0">
                <a:latin typeface="Comic Sans MS" panose="030F0702030302020204" pitchFamily="66" charset="0"/>
              </a:rPr>
              <a:t>Analogous to Responsiveness (1/30 Class) </a:t>
            </a:r>
          </a:p>
        </p:txBody>
      </p:sp>
      <p:sp>
        <p:nvSpPr>
          <p:cNvPr id="13316" name="Rectangle 3">
            <a:extLst>
              <a:ext uri="{FF2B5EF4-FFF2-40B4-BE49-F238E27FC236}">
                <a16:creationId xmlns:a16="http://schemas.microsoft.com/office/drawing/2014/main" id="{3863E364-29E4-42FC-93F8-A7977FE5B0E9}"/>
              </a:ext>
            </a:extLst>
          </p:cNvPr>
          <p:cNvSpPr>
            <a:spLocks noGrp="1" noChangeArrowheads="1"/>
          </p:cNvSpPr>
          <p:nvPr>
            <p:ph type="body" idx="1"/>
          </p:nvPr>
        </p:nvSpPr>
        <p:spPr>
          <a:xfrm>
            <a:off x="152400" y="1066800"/>
            <a:ext cx="8991600" cy="4525963"/>
          </a:xfrm>
        </p:spPr>
        <p:txBody>
          <a:bodyPr/>
          <a:lstStyle/>
          <a:p>
            <a:pPr marL="0" indent="0" eaLnBrk="1" hangingPunct="1">
              <a:buNone/>
            </a:pPr>
            <a:r>
              <a:rPr lang="en-US" altLang="en-US" sz="2800" dirty="0"/>
              <a:t>		</a:t>
            </a:r>
          </a:p>
          <a:p>
            <a:pPr marL="514350" indent="-514350" eaLnBrk="1" hangingPunct="1">
              <a:buAutoNum type="arabicParenBoth"/>
            </a:pPr>
            <a:r>
              <a:rPr lang="en-US" altLang="en-US" sz="2800" dirty="0"/>
              <a:t>Effect size (ES) = D/</a:t>
            </a:r>
            <a:r>
              <a:rPr lang="en-US" altLang="en-US" sz="2800" dirty="0" err="1"/>
              <a:t>SD</a:t>
            </a:r>
            <a:r>
              <a:rPr lang="en-US" altLang="en-US" sz="2800" baseline="-25000" dirty="0" err="1"/>
              <a:t>b</a:t>
            </a:r>
            <a:endParaRPr lang="en-US" altLang="en-US" sz="2800" baseline="-25000" dirty="0"/>
          </a:p>
          <a:p>
            <a:pPr marL="514350" indent="-514350" eaLnBrk="1" hangingPunct="1">
              <a:buAutoNum type="arabicParenBoth"/>
            </a:pPr>
            <a:endParaRPr lang="en-US" altLang="en-US" sz="2800" baseline="-25000" dirty="0"/>
          </a:p>
          <a:p>
            <a:pPr eaLnBrk="1" hangingPunct="1">
              <a:buFontTx/>
              <a:buNone/>
            </a:pPr>
            <a:r>
              <a:rPr lang="en-US" altLang="en-US" sz="2800" dirty="0"/>
              <a:t>(2) Standardized Response Mean (SRM) = D/SD†</a:t>
            </a:r>
          </a:p>
          <a:p>
            <a:pPr eaLnBrk="1" hangingPunct="1">
              <a:buFontTx/>
              <a:buNone/>
            </a:pPr>
            <a:endParaRPr lang="en-US" altLang="en-US" sz="2800" dirty="0"/>
          </a:p>
          <a:p>
            <a:pPr eaLnBrk="1" hangingPunct="1">
              <a:buFontTx/>
              <a:buNone/>
            </a:pPr>
            <a:r>
              <a:rPr lang="en-US" altLang="en-US" sz="2800" dirty="0"/>
              <a:t>(3) </a:t>
            </a:r>
            <a:r>
              <a:rPr lang="en-US" altLang="en-US" sz="2800" dirty="0" err="1"/>
              <a:t>Guyatt</a:t>
            </a:r>
            <a:r>
              <a:rPr lang="en-US" altLang="en-US" sz="2800" dirty="0"/>
              <a:t> responsiveness statistic (RS) = D/SD‡</a:t>
            </a:r>
          </a:p>
          <a:p>
            <a:pPr eaLnBrk="1" hangingPunct="1">
              <a:buFontTx/>
              <a:buNone/>
            </a:pPr>
            <a:endParaRPr lang="en-US" altLang="en-US" sz="2800" dirty="0"/>
          </a:p>
          <a:p>
            <a:pPr eaLnBrk="1" hangingPunct="1">
              <a:buFontTx/>
              <a:buNone/>
            </a:pPr>
            <a:r>
              <a:rPr lang="en-US" altLang="en-US" sz="2800" dirty="0"/>
              <a:t>		D      = raw score change in “changed” group</a:t>
            </a:r>
          </a:p>
          <a:p>
            <a:pPr eaLnBrk="1" hangingPunct="1">
              <a:buFontTx/>
              <a:buNone/>
            </a:pPr>
            <a:r>
              <a:rPr lang="en-US" altLang="en-US" sz="2800" dirty="0"/>
              <a:t>		</a:t>
            </a:r>
            <a:r>
              <a:rPr lang="en-US" altLang="en-US" sz="2800" dirty="0" err="1"/>
              <a:t>SD</a:t>
            </a:r>
            <a:r>
              <a:rPr lang="en-US" altLang="en-US" sz="2800" baseline="-25000" dirty="0" err="1"/>
              <a:t>b</a:t>
            </a:r>
            <a:r>
              <a:rPr lang="en-US" altLang="en-US" sz="2800" dirty="0"/>
              <a:t>  = baseline SD </a:t>
            </a:r>
          </a:p>
          <a:p>
            <a:pPr eaLnBrk="1" hangingPunct="1">
              <a:buFontTx/>
              <a:buNone/>
            </a:pPr>
            <a:r>
              <a:rPr lang="en-US" altLang="en-US" sz="2800" dirty="0"/>
              <a:t>		SD† = SD of D </a:t>
            </a:r>
          </a:p>
          <a:p>
            <a:pPr eaLnBrk="1" hangingPunct="1">
              <a:buFontTx/>
              <a:buNone/>
            </a:pPr>
            <a:r>
              <a:rPr lang="en-US" altLang="en-US" sz="2800" dirty="0"/>
              <a:t>		SD‡ = SD of D among “unchanged”</a:t>
            </a:r>
          </a:p>
        </p:txBody>
      </p:sp>
    </p:spTree>
    <p:extLst>
      <p:ext uri="{BB962C8B-B14F-4D97-AF65-F5344CB8AC3E}">
        <p14:creationId xmlns:p14="http://schemas.microsoft.com/office/powerpoint/2010/main" val="1392876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AD7C-7A5C-4D70-A6A7-8865014C75C9}"/>
              </a:ext>
            </a:extLst>
          </p:cNvPr>
          <p:cNvSpPr>
            <a:spLocks noGrp="1"/>
          </p:cNvSpPr>
          <p:nvPr>
            <p:ph type="title"/>
          </p:nvPr>
        </p:nvSpPr>
        <p:spPr>
          <a:xfrm>
            <a:off x="76200" y="76200"/>
            <a:ext cx="9067800" cy="1143000"/>
          </a:xfrm>
        </p:spPr>
        <p:txBody>
          <a:bodyPr/>
          <a:lstStyle/>
          <a:p>
            <a:r>
              <a:rPr lang="en-US" dirty="0"/>
              <a:t>Reeve et al. (2013, p. 1895)</a:t>
            </a:r>
          </a:p>
        </p:txBody>
      </p:sp>
      <p:sp>
        <p:nvSpPr>
          <p:cNvPr id="3" name="Content Placeholder 2">
            <a:extLst>
              <a:ext uri="{FF2B5EF4-FFF2-40B4-BE49-F238E27FC236}">
                <a16:creationId xmlns:a16="http://schemas.microsoft.com/office/drawing/2014/main" id="{005A5961-C1F0-4352-893E-728302BF186B}"/>
              </a:ext>
            </a:extLst>
          </p:cNvPr>
          <p:cNvSpPr>
            <a:spLocks noGrp="1"/>
          </p:cNvSpPr>
          <p:nvPr>
            <p:ph idx="1"/>
          </p:nvPr>
        </p:nvSpPr>
        <p:spPr>
          <a:xfrm>
            <a:off x="19050" y="1600200"/>
            <a:ext cx="9067800" cy="4525963"/>
          </a:xfrm>
        </p:spPr>
        <p:txBody>
          <a:bodyPr/>
          <a:lstStyle/>
          <a:p>
            <a:pPr marL="365760" marR="64135" indent="0">
              <a:spcBef>
                <a:spcPts val="0"/>
              </a:spcBef>
              <a:spcAft>
                <a:spcPts val="0"/>
              </a:spcAft>
              <a:buNone/>
            </a:pPr>
            <a:r>
              <a:rPr lang="en-US" sz="2600" b="1" dirty="0">
                <a:solidFill>
                  <a:srgbClr val="000000"/>
                </a:solidFill>
                <a:effectLst/>
                <a:latin typeface="Times New Roman" panose="02020603050405020304" pitchFamily="18" charset="0"/>
              </a:rPr>
              <a:t>“ISOQOL respondents … did not support as a minimum standard that a multi-item PRO measure should be required to have evidence of test–retest reliability…. They noted practical concerns regarding test–retest reliability; primarily that some populations studied in PCOR are not stable and that their HRQOL can fluctuate. This phenomenon would reduce estimates of test–retest reliability, making the PRO measure look unreliable when it may be accurately detecting changes over time. In addition, memory effects will  positively influence the test–retest reliability when the two survey points are scheduled close to each other.”</a:t>
            </a:r>
            <a:endParaRPr lang="en-US" sz="2600" dirty="0">
              <a:effectLst/>
              <a:latin typeface="Times New Roman" panose="02020603050405020304" pitchFamily="18" charset="0"/>
            </a:endParaRPr>
          </a:p>
          <a:p>
            <a:pPr marL="365760" marR="89535">
              <a:spcBef>
                <a:spcPts val="0"/>
              </a:spcBef>
              <a:spcAft>
                <a:spcPts val="0"/>
              </a:spcAft>
            </a:pPr>
            <a:r>
              <a:rPr lang="en-US" sz="2000" dirty="0">
                <a:effectLst/>
                <a:latin typeface="Times New Roman" panose="02020603050405020304" pitchFamily="18" charset="0"/>
              </a:rPr>
              <a:t> </a:t>
            </a:r>
          </a:p>
          <a:p>
            <a:endParaRPr lang="en-US" dirty="0"/>
          </a:p>
        </p:txBody>
      </p:sp>
    </p:spTree>
    <p:extLst>
      <p:ext uri="{BB962C8B-B14F-4D97-AF65-F5344CB8AC3E}">
        <p14:creationId xmlns:p14="http://schemas.microsoft.com/office/powerpoint/2010/main" val="1476328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F3A7-E61A-4A46-80DC-FB9E80BFD9A1}"/>
              </a:ext>
            </a:extLst>
          </p:cNvPr>
          <p:cNvSpPr>
            <a:spLocks noGrp="1"/>
          </p:cNvSpPr>
          <p:nvPr>
            <p:ph type="title"/>
          </p:nvPr>
        </p:nvSpPr>
        <p:spPr>
          <a:xfrm>
            <a:off x="0" y="434956"/>
            <a:ext cx="9144000" cy="1143000"/>
          </a:xfrm>
        </p:spPr>
        <p:txBody>
          <a:bodyPr/>
          <a:lstStyle/>
          <a:p>
            <a:r>
              <a:rPr lang="en-US" sz="2600" dirty="0"/>
              <a:t>Change needed to be statistically significant (p &lt;.05) in 316 active-duty U.S. military with low back pain receiving usual medical care (6-week follow-up)</a:t>
            </a:r>
            <a:br>
              <a:rPr lang="en-US" sz="2600" dirty="0"/>
            </a:br>
            <a:endParaRPr lang="en-US" sz="2600" baseline="-25000" dirty="0"/>
          </a:p>
        </p:txBody>
      </p:sp>
      <p:graphicFrame>
        <p:nvGraphicFramePr>
          <p:cNvPr id="5" name="Table 5">
            <a:extLst>
              <a:ext uri="{FF2B5EF4-FFF2-40B4-BE49-F238E27FC236}">
                <a16:creationId xmlns:a16="http://schemas.microsoft.com/office/drawing/2014/main" id="{011C316E-65A3-46AB-AABB-D3DB60BBBBF8}"/>
              </a:ext>
            </a:extLst>
          </p:cNvPr>
          <p:cNvGraphicFramePr>
            <a:graphicFrameLocks noGrp="1"/>
          </p:cNvGraphicFramePr>
          <p:nvPr>
            <p:ph sz="half" idx="2"/>
          </p:nvPr>
        </p:nvGraphicFramePr>
        <p:xfrm>
          <a:off x="457200" y="2187858"/>
          <a:ext cx="7772400" cy="43048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1879188479"/>
                    </a:ext>
                  </a:extLst>
                </a:gridCol>
                <a:gridCol w="1143000">
                  <a:extLst>
                    <a:ext uri="{9D8B030D-6E8A-4147-A177-3AD203B41FA5}">
                      <a16:colId xmlns:a16="http://schemas.microsoft.com/office/drawing/2014/main" val="1884729953"/>
                    </a:ext>
                  </a:extLst>
                </a:gridCol>
                <a:gridCol w="1066800">
                  <a:extLst>
                    <a:ext uri="{9D8B030D-6E8A-4147-A177-3AD203B41FA5}">
                      <a16:colId xmlns:a16="http://schemas.microsoft.com/office/drawing/2014/main" val="3796174810"/>
                    </a:ext>
                  </a:extLst>
                </a:gridCol>
                <a:gridCol w="1219200">
                  <a:extLst>
                    <a:ext uri="{9D8B030D-6E8A-4147-A177-3AD203B41FA5}">
                      <a16:colId xmlns:a16="http://schemas.microsoft.com/office/drawing/2014/main" val="1618712141"/>
                    </a:ext>
                  </a:extLst>
                </a:gridCol>
                <a:gridCol w="1143000">
                  <a:extLst>
                    <a:ext uri="{9D8B030D-6E8A-4147-A177-3AD203B41FA5}">
                      <a16:colId xmlns:a16="http://schemas.microsoft.com/office/drawing/2014/main" val="1718540489"/>
                    </a:ext>
                  </a:extLst>
                </a:gridCol>
                <a:gridCol w="990600">
                  <a:extLst>
                    <a:ext uri="{9D8B030D-6E8A-4147-A177-3AD203B41FA5}">
                      <a16:colId xmlns:a16="http://schemas.microsoft.com/office/drawing/2014/main" val="2412322633"/>
                    </a:ext>
                  </a:extLst>
                </a:gridCol>
              </a:tblGrid>
              <a:tr h="460551">
                <a:tc>
                  <a:txBody>
                    <a:bodyPr/>
                    <a:lstStyle/>
                    <a:p>
                      <a:r>
                        <a:rPr lang="en-US" dirty="0"/>
                        <a:t>PROMIS-29 Scale</a:t>
                      </a:r>
                    </a:p>
                  </a:txBody>
                  <a:tcPr/>
                </a:tc>
                <a:tc>
                  <a:txBody>
                    <a:bodyPr/>
                    <a:lstStyle/>
                    <a:p>
                      <a:pPr algn="ctr"/>
                      <a:r>
                        <a:rPr lang="en-US" dirty="0" err="1"/>
                        <a:t>SD</a:t>
                      </a:r>
                      <a:r>
                        <a:rPr lang="en-US" baseline="-25000" dirty="0" err="1"/>
                        <a:t>baseline</a:t>
                      </a:r>
                      <a:endParaRPr lang="en-US" baseline="-25000" dirty="0"/>
                    </a:p>
                    <a:p>
                      <a:pPr algn="ctr"/>
                      <a:r>
                        <a:rPr lang="en-US" baseline="-25000" dirty="0"/>
                        <a:t>n = 316</a:t>
                      </a:r>
                    </a:p>
                  </a:txBody>
                  <a:tcPr/>
                </a:tc>
                <a:tc>
                  <a:txBody>
                    <a:bodyPr/>
                    <a:lstStyle/>
                    <a:p>
                      <a:pPr algn="ctr"/>
                      <a:r>
                        <a:rPr lang="en-US"/>
                        <a:t>SD</a:t>
                      </a:r>
                      <a:r>
                        <a:rPr lang="en-US" baseline="-25000"/>
                        <a:t>change</a:t>
                      </a:r>
                      <a:endParaRPr lang="en-US" baseline="-25000" dirty="0"/>
                    </a:p>
                    <a:p>
                      <a:pPr algn="ctr"/>
                      <a:r>
                        <a:rPr lang="en-US" baseline="-25000" dirty="0"/>
                        <a:t>n = 316</a:t>
                      </a:r>
                    </a:p>
                  </a:txBody>
                  <a:tcPr/>
                </a:tc>
                <a:tc>
                  <a:txBody>
                    <a:bodyPr/>
                    <a:lstStyle/>
                    <a:p>
                      <a:pPr algn="ctr"/>
                      <a:r>
                        <a:rPr lang="en-US" dirty="0" err="1"/>
                        <a:t>SD</a:t>
                      </a:r>
                      <a:r>
                        <a:rPr lang="en-US" baseline="-25000" dirty="0" err="1"/>
                        <a:t>change</a:t>
                      </a:r>
                      <a:r>
                        <a:rPr lang="en-US" dirty="0"/>
                        <a:t>*</a:t>
                      </a:r>
                    </a:p>
                    <a:p>
                      <a:pPr algn="ctr"/>
                      <a:r>
                        <a:rPr lang="en-US" sz="1200" dirty="0"/>
                        <a:t>n = 119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MS</a:t>
                      </a:r>
                      <a:r>
                        <a:rPr lang="en-US" baseline="-25000" dirty="0" err="1"/>
                        <a:t>within</a:t>
                      </a:r>
                      <a:r>
                        <a:rPr lang="en-US" dirty="0"/>
                        <a:t>+</a:t>
                      </a:r>
                    </a:p>
                    <a:p>
                      <a:pPr algn="ctr"/>
                      <a:r>
                        <a:rPr lang="en-US" sz="1200" dirty="0"/>
                        <a:t>n = 119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a:t>
                      </a:r>
                      <a:r>
                        <a:rPr lang="en-US" baseline="30000" dirty="0"/>
                        <a:t>&amp;</a:t>
                      </a:r>
                    </a:p>
                    <a:p>
                      <a:pPr algn="ctr"/>
                      <a:r>
                        <a:rPr lang="en-US" sz="1200" dirty="0"/>
                        <a:t>n =  119</a:t>
                      </a:r>
                    </a:p>
                  </a:txBody>
                  <a:tcPr/>
                </a:tc>
                <a:extLst>
                  <a:ext uri="{0D108BD9-81ED-4DB2-BD59-A6C34878D82A}">
                    <a16:rowId xmlns:a16="http://schemas.microsoft.com/office/drawing/2014/main" val="3030809623"/>
                  </a:ext>
                </a:extLst>
              </a:tr>
              <a:tr h="460551">
                <a:tc>
                  <a:txBody>
                    <a:bodyPr/>
                    <a:lstStyle/>
                    <a:p>
                      <a:r>
                        <a:rPr lang="en-US" dirty="0"/>
                        <a:t>Physical function</a:t>
                      </a:r>
                    </a:p>
                  </a:txBody>
                  <a:tcPr/>
                </a:tc>
                <a:tc>
                  <a:txBody>
                    <a:bodyPr/>
                    <a:lstStyle/>
                    <a:p>
                      <a:pPr algn="ctr"/>
                      <a:r>
                        <a:rPr lang="en-US" dirty="0"/>
                        <a:t>6</a:t>
                      </a:r>
                    </a:p>
                  </a:txBody>
                  <a:tcPr/>
                </a:tc>
                <a:tc>
                  <a:txBody>
                    <a:bodyPr/>
                    <a:lstStyle/>
                    <a:p>
                      <a:pPr algn="ctr"/>
                      <a:r>
                        <a:rPr lang="en-US" dirty="0"/>
                        <a:t>  11 ↑</a:t>
                      </a:r>
                    </a:p>
                  </a:txBody>
                  <a:tcPr/>
                </a:tc>
                <a:tc>
                  <a:txBody>
                    <a:bodyPr/>
                    <a:lstStyle/>
                    <a:p>
                      <a:pPr algn="ctr"/>
                      <a:r>
                        <a:rPr lang="en-US" dirty="0"/>
                        <a:t>  8 ↑</a:t>
                      </a:r>
                    </a:p>
                  </a:txBody>
                  <a:tcPr/>
                </a:tc>
                <a:tc>
                  <a:txBody>
                    <a:bodyPr/>
                    <a:lstStyle/>
                    <a:p>
                      <a:pPr algn="ctr"/>
                      <a:r>
                        <a:rPr lang="en-US" dirty="0"/>
                        <a:t>11 ↑</a:t>
                      </a:r>
                    </a:p>
                  </a:txBody>
                  <a:tcPr/>
                </a:tc>
                <a:tc>
                  <a:txBody>
                    <a:bodyPr/>
                    <a:lstStyle/>
                    <a:p>
                      <a:pPr algn="ctr"/>
                      <a:r>
                        <a:rPr lang="en-US" dirty="0"/>
                        <a:t>11 ↑</a:t>
                      </a:r>
                    </a:p>
                  </a:txBody>
                  <a:tcPr/>
                </a:tc>
                <a:extLst>
                  <a:ext uri="{0D108BD9-81ED-4DB2-BD59-A6C34878D82A}">
                    <a16:rowId xmlns:a16="http://schemas.microsoft.com/office/drawing/2014/main" val="224551683"/>
                  </a:ext>
                </a:extLst>
              </a:tr>
              <a:tr h="460551">
                <a:tc>
                  <a:txBody>
                    <a:bodyPr/>
                    <a:lstStyle/>
                    <a:p>
                      <a:r>
                        <a:rPr lang="en-US" dirty="0"/>
                        <a:t>Pain interference</a:t>
                      </a:r>
                    </a:p>
                  </a:txBody>
                  <a:tcPr/>
                </a:tc>
                <a:tc>
                  <a:txBody>
                    <a:bodyPr/>
                    <a:lstStyle/>
                    <a:p>
                      <a:pPr algn="ctr"/>
                      <a:r>
                        <a:rPr lang="en-US" dirty="0"/>
                        <a:t>5</a:t>
                      </a:r>
                    </a:p>
                  </a:txBody>
                  <a:tcPr/>
                </a:tc>
                <a:tc>
                  <a:txBody>
                    <a:bodyPr/>
                    <a:lstStyle/>
                    <a:p>
                      <a:pPr algn="ctr"/>
                      <a:r>
                        <a:rPr lang="en-US" dirty="0"/>
                        <a:t>  16 ↑</a:t>
                      </a:r>
                    </a:p>
                  </a:txBody>
                  <a:tcPr/>
                </a:tc>
                <a:tc>
                  <a:txBody>
                    <a:bodyPr/>
                    <a:lstStyle/>
                    <a:p>
                      <a:pPr algn="ctr"/>
                      <a:r>
                        <a:rPr lang="en-US" dirty="0"/>
                        <a:t>  11 ↑</a:t>
                      </a:r>
                    </a:p>
                  </a:txBody>
                  <a:tcPr/>
                </a:tc>
                <a:tc>
                  <a:txBody>
                    <a:bodyPr/>
                    <a:lstStyle/>
                    <a:p>
                      <a:pPr algn="ctr"/>
                      <a:r>
                        <a:rPr lang="en-US" dirty="0"/>
                        <a:t>13 ↑</a:t>
                      </a:r>
                    </a:p>
                  </a:txBody>
                  <a:tcPr/>
                </a:tc>
                <a:tc>
                  <a:txBody>
                    <a:bodyPr/>
                    <a:lstStyle/>
                    <a:p>
                      <a:pPr algn="ctr"/>
                      <a:r>
                        <a:rPr lang="en-US" dirty="0"/>
                        <a:t>12 ↑</a:t>
                      </a:r>
                    </a:p>
                  </a:txBody>
                  <a:tcPr/>
                </a:tc>
                <a:extLst>
                  <a:ext uri="{0D108BD9-81ED-4DB2-BD59-A6C34878D82A}">
                    <a16:rowId xmlns:a16="http://schemas.microsoft.com/office/drawing/2014/main" val="208851605"/>
                  </a:ext>
                </a:extLst>
              </a:tr>
              <a:tr h="532383">
                <a:tc>
                  <a:txBody>
                    <a:bodyPr/>
                    <a:lstStyle/>
                    <a:p>
                      <a:r>
                        <a:rPr lang="en-US" dirty="0"/>
                        <a:t>Pain intensity</a:t>
                      </a:r>
                    </a:p>
                  </a:txBody>
                  <a:tcPr/>
                </a:tc>
                <a:tc>
                  <a:txBody>
                    <a:bodyPr/>
                    <a:lstStyle/>
                    <a:p>
                      <a:pPr algn="ctr"/>
                      <a:r>
                        <a:rPr lang="en-US" dirty="0"/>
                        <a:t>12</a:t>
                      </a:r>
                    </a:p>
                  </a:txBody>
                  <a:tcPr/>
                </a:tc>
                <a:tc>
                  <a:txBody>
                    <a:bodyPr/>
                    <a:lstStyle/>
                    <a:p>
                      <a:pPr algn="ctr"/>
                      <a:r>
                        <a:rPr lang="en-US" dirty="0"/>
                        <a:t>  15 ↑</a:t>
                      </a:r>
                    </a:p>
                  </a:txBody>
                  <a:tcPr/>
                </a:tc>
                <a:tc>
                  <a:txBody>
                    <a:bodyPr/>
                    <a:lstStyle/>
                    <a:p>
                      <a:pPr algn="ctr"/>
                      <a:r>
                        <a:rPr lang="en-US" dirty="0"/>
                        <a:t>  10 ↓</a:t>
                      </a:r>
                    </a:p>
                  </a:txBody>
                  <a:tcPr/>
                </a:tc>
                <a:tc>
                  <a:txBody>
                    <a:bodyPr/>
                    <a:lstStyle/>
                    <a:p>
                      <a:pPr algn="ctr"/>
                      <a:r>
                        <a:rPr lang="en-US" dirty="0"/>
                        <a:t>13 ↑</a:t>
                      </a:r>
                    </a:p>
                  </a:txBody>
                  <a:tcPr/>
                </a:tc>
                <a:tc>
                  <a:txBody>
                    <a:bodyPr/>
                    <a:lstStyle/>
                    <a:p>
                      <a:pPr algn="ctr"/>
                      <a:r>
                        <a:rPr lang="en-US" dirty="0"/>
                        <a:t>13 ↑</a:t>
                      </a:r>
                    </a:p>
                  </a:txBody>
                  <a:tcPr/>
                </a:tc>
                <a:extLst>
                  <a:ext uri="{0D108BD9-81ED-4DB2-BD59-A6C34878D82A}">
                    <a16:rowId xmlns:a16="http://schemas.microsoft.com/office/drawing/2014/main" val="3297861973"/>
                  </a:ext>
                </a:extLst>
              </a:tr>
              <a:tr h="460551">
                <a:tc>
                  <a:txBody>
                    <a:bodyPr/>
                    <a:lstStyle/>
                    <a:p>
                      <a:r>
                        <a:rPr lang="en-US" dirty="0"/>
                        <a:t>Fatigue</a:t>
                      </a:r>
                    </a:p>
                  </a:txBody>
                  <a:tcPr/>
                </a:tc>
                <a:tc>
                  <a:txBody>
                    <a:bodyPr/>
                    <a:lstStyle/>
                    <a:p>
                      <a:pPr algn="ctr"/>
                      <a:r>
                        <a:rPr lang="en-US" dirty="0"/>
                        <a:t>7</a:t>
                      </a:r>
                    </a:p>
                  </a:txBody>
                  <a:tcPr/>
                </a:tc>
                <a:tc>
                  <a:txBody>
                    <a:bodyPr/>
                    <a:lstStyle/>
                    <a:p>
                      <a:pPr algn="ctr"/>
                      <a:r>
                        <a:rPr lang="en-US" dirty="0"/>
                        <a:t>   16 ↑</a:t>
                      </a:r>
                    </a:p>
                  </a:txBody>
                  <a:tcPr/>
                </a:tc>
                <a:tc>
                  <a:txBody>
                    <a:bodyPr/>
                    <a:lstStyle/>
                    <a:p>
                      <a:pPr algn="ctr"/>
                      <a:r>
                        <a:rPr lang="en-US" dirty="0"/>
                        <a:t>  15 ↑</a:t>
                      </a:r>
                    </a:p>
                  </a:txBody>
                  <a:tcPr/>
                </a:tc>
                <a:tc>
                  <a:txBody>
                    <a:bodyPr/>
                    <a:lstStyle/>
                    <a:p>
                      <a:pPr algn="ctr"/>
                      <a:r>
                        <a:rPr lang="en-US" dirty="0"/>
                        <a:t>17 ↑</a:t>
                      </a:r>
                    </a:p>
                  </a:txBody>
                  <a:tcPr/>
                </a:tc>
                <a:tc>
                  <a:txBody>
                    <a:bodyPr/>
                    <a:lstStyle/>
                    <a:p>
                      <a:pPr algn="ctr"/>
                      <a:r>
                        <a:rPr lang="en-US" dirty="0"/>
                        <a:t>17 ↑</a:t>
                      </a:r>
                    </a:p>
                  </a:txBody>
                  <a:tcPr/>
                </a:tc>
                <a:extLst>
                  <a:ext uri="{0D108BD9-81ED-4DB2-BD59-A6C34878D82A}">
                    <a16:rowId xmlns:a16="http://schemas.microsoft.com/office/drawing/2014/main" val="698648610"/>
                  </a:ext>
                </a:extLst>
              </a:tr>
              <a:tr h="460551">
                <a:tc>
                  <a:txBody>
                    <a:bodyPr/>
                    <a:lstStyle/>
                    <a:p>
                      <a:r>
                        <a:rPr lang="en-US" dirty="0"/>
                        <a:t>Sleep disturbance</a:t>
                      </a:r>
                    </a:p>
                  </a:txBody>
                  <a:tcPr/>
                </a:tc>
                <a:tc>
                  <a:txBody>
                    <a:bodyPr/>
                    <a:lstStyle/>
                    <a:p>
                      <a:pPr algn="ctr"/>
                      <a:r>
                        <a:rPr lang="en-US" dirty="0"/>
                        <a:t>9</a:t>
                      </a:r>
                    </a:p>
                  </a:txBody>
                  <a:tcPr/>
                </a:tc>
                <a:tc>
                  <a:txBody>
                    <a:bodyPr/>
                    <a:lstStyle/>
                    <a:p>
                      <a:pPr algn="ctr"/>
                      <a:r>
                        <a:rPr lang="en-US" dirty="0"/>
                        <a:t>   11 ↑</a:t>
                      </a:r>
                    </a:p>
                  </a:txBody>
                  <a:tcPr/>
                </a:tc>
                <a:tc>
                  <a:txBody>
                    <a:bodyPr/>
                    <a:lstStyle/>
                    <a:p>
                      <a:pPr algn="ctr"/>
                      <a:r>
                        <a:rPr lang="en-US" dirty="0"/>
                        <a:t>  9 </a:t>
                      </a:r>
                    </a:p>
                  </a:txBody>
                  <a:tcPr/>
                </a:tc>
                <a:tc>
                  <a:txBody>
                    <a:bodyPr/>
                    <a:lstStyle/>
                    <a:p>
                      <a:pPr algn="ctr"/>
                      <a:r>
                        <a:rPr lang="en-US" dirty="0"/>
                        <a:t>12 ↑</a:t>
                      </a:r>
                    </a:p>
                  </a:txBody>
                  <a:tcPr/>
                </a:tc>
                <a:tc>
                  <a:txBody>
                    <a:bodyPr/>
                    <a:lstStyle/>
                    <a:p>
                      <a:pPr algn="ctr"/>
                      <a:r>
                        <a:rPr lang="en-US" dirty="0"/>
                        <a:t>12 ↑</a:t>
                      </a:r>
                    </a:p>
                  </a:txBody>
                  <a:tcPr/>
                </a:tc>
                <a:extLst>
                  <a:ext uri="{0D108BD9-81ED-4DB2-BD59-A6C34878D82A}">
                    <a16:rowId xmlns:a16="http://schemas.microsoft.com/office/drawing/2014/main" val="669316418"/>
                  </a:ext>
                </a:extLst>
              </a:tr>
              <a:tr h="460551">
                <a:tc>
                  <a:txBody>
                    <a:bodyPr/>
                    <a:lstStyle/>
                    <a:p>
                      <a:r>
                        <a:rPr lang="en-US" dirty="0"/>
                        <a:t>Depression</a:t>
                      </a:r>
                    </a:p>
                  </a:txBody>
                  <a:tcPr/>
                </a:tc>
                <a:tc>
                  <a:txBody>
                    <a:bodyPr/>
                    <a:lstStyle/>
                    <a:p>
                      <a:pPr algn="ctr"/>
                      <a:r>
                        <a:rPr lang="en-US" dirty="0"/>
                        <a:t>6</a:t>
                      </a:r>
                    </a:p>
                  </a:txBody>
                  <a:tcPr/>
                </a:tc>
                <a:tc>
                  <a:txBody>
                    <a:bodyPr/>
                    <a:lstStyle/>
                    <a:p>
                      <a:pPr algn="ctr"/>
                      <a:r>
                        <a:rPr lang="en-US" dirty="0"/>
                        <a:t>   10 ↑</a:t>
                      </a:r>
                    </a:p>
                  </a:txBody>
                  <a:tcPr/>
                </a:tc>
                <a:tc>
                  <a:txBody>
                    <a:bodyPr/>
                    <a:lstStyle/>
                    <a:p>
                      <a:pPr algn="ctr"/>
                      <a:r>
                        <a:rPr lang="en-US" dirty="0"/>
                        <a:t>     9 ↑</a:t>
                      </a:r>
                    </a:p>
                  </a:txBody>
                  <a:tcPr/>
                </a:tc>
                <a:tc>
                  <a:txBody>
                    <a:bodyPr/>
                    <a:lstStyle/>
                    <a:p>
                      <a:pPr algn="ctr"/>
                      <a:r>
                        <a:rPr lang="en-US" dirty="0"/>
                        <a:t>11 ↑</a:t>
                      </a:r>
                    </a:p>
                  </a:txBody>
                  <a:tcPr/>
                </a:tc>
                <a:tc>
                  <a:txBody>
                    <a:bodyPr/>
                    <a:lstStyle/>
                    <a:p>
                      <a:pPr algn="ctr"/>
                      <a:r>
                        <a:rPr lang="en-US" dirty="0"/>
                        <a:t>11 ↑</a:t>
                      </a:r>
                    </a:p>
                  </a:txBody>
                  <a:tcPr/>
                </a:tc>
                <a:extLst>
                  <a:ext uri="{0D108BD9-81ED-4DB2-BD59-A6C34878D82A}">
                    <a16:rowId xmlns:a16="http://schemas.microsoft.com/office/drawing/2014/main" val="1160402138"/>
                  </a:ext>
                </a:extLst>
              </a:tr>
              <a:tr h="460551">
                <a:tc>
                  <a:txBody>
                    <a:bodyPr/>
                    <a:lstStyle/>
                    <a:p>
                      <a:r>
                        <a:rPr lang="en-US" dirty="0"/>
                        <a:t>Anxiety</a:t>
                      </a:r>
                    </a:p>
                  </a:txBody>
                  <a:tcPr/>
                </a:tc>
                <a:tc>
                  <a:txBody>
                    <a:bodyPr/>
                    <a:lstStyle/>
                    <a:p>
                      <a:pPr algn="ctr"/>
                      <a:r>
                        <a:rPr lang="en-US" dirty="0"/>
                        <a:t>8</a:t>
                      </a:r>
                    </a:p>
                  </a:txBody>
                  <a:tcPr/>
                </a:tc>
                <a:tc>
                  <a:txBody>
                    <a:bodyPr/>
                    <a:lstStyle/>
                    <a:p>
                      <a:pPr algn="ctr"/>
                      <a:r>
                        <a:rPr lang="en-US" dirty="0"/>
                        <a:t>   14 ↑ </a:t>
                      </a:r>
                    </a:p>
                  </a:txBody>
                  <a:tcPr/>
                </a:tc>
                <a:tc>
                  <a:txBody>
                    <a:bodyPr/>
                    <a:lstStyle/>
                    <a:p>
                      <a:pPr algn="ctr"/>
                      <a:r>
                        <a:rPr lang="en-US" dirty="0"/>
                        <a:t>   13 ↑</a:t>
                      </a:r>
                    </a:p>
                  </a:txBody>
                  <a:tcPr/>
                </a:tc>
                <a:tc>
                  <a:txBody>
                    <a:bodyPr/>
                    <a:lstStyle/>
                    <a:p>
                      <a:pPr algn="ctr"/>
                      <a:r>
                        <a:rPr lang="en-US" dirty="0"/>
                        <a:t>15 ↑</a:t>
                      </a:r>
                    </a:p>
                  </a:txBody>
                  <a:tcPr/>
                </a:tc>
                <a:tc>
                  <a:txBody>
                    <a:bodyPr/>
                    <a:lstStyle/>
                    <a:p>
                      <a:pPr algn="ctr"/>
                      <a:r>
                        <a:rPr lang="en-US" dirty="0"/>
                        <a:t>15 ↑</a:t>
                      </a:r>
                    </a:p>
                  </a:txBody>
                  <a:tcPr/>
                </a:tc>
                <a:extLst>
                  <a:ext uri="{0D108BD9-81ED-4DB2-BD59-A6C34878D82A}">
                    <a16:rowId xmlns:a16="http://schemas.microsoft.com/office/drawing/2014/main" val="1097721034"/>
                  </a:ext>
                </a:extLst>
              </a:tr>
              <a:tr h="460551">
                <a:tc>
                  <a:txBody>
                    <a:bodyPr/>
                    <a:lstStyle/>
                    <a:p>
                      <a:r>
                        <a:rPr lang="en-US" dirty="0"/>
                        <a:t>Ability to participate</a:t>
                      </a:r>
                    </a:p>
                  </a:txBody>
                  <a:tcPr/>
                </a:tc>
                <a:tc>
                  <a:txBody>
                    <a:bodyPr/>
                    <a:lstStyle/>
                    <a:p>
                      <a:pPr algn="ctr"/>
                      <a:r>
                        <a:rPr lang="en-US" dirty="0"/>
                        <a:t>5</a:t>
                      </a:r>
                    </a:p>
                  </a:txBody>
                  <a:tcPr/>
                </a:tc>
                <a:tc>
                  <a:txBody>
                    <a:bodyPr/>
                    <a:lstStyle/>
                    <a:p>
                      <a:pPr algn="l"/>
                      <a:r>
                        <a:rPr lang="en-US" dirty="0"/>
                        <a:t>     18 ↑</a:t>
                      </a:r>
                    </a:p>
                  </a:txBody>
                  <a:tcPr/>
                </a:tc>
                <a:tc>
                  <a:txBody>
                    <a:bodyPr/>
                    <a:lstStyle/>
                    <a:p>
                      <a:pPr algn="ctr"/>
                      <a:r>
                        <a:rPr lang="en-US" dirty="0"/>
                        <a:t>   15 ↑</a:t>
                      </a:r>
                    </a:p>
                  </a:txBody>
                  <a:tcPr/>
                </a:tc>
                <a:tc>
                  <a:txBody>
                    <a:bodyPr/>
                    <a:lstStyle/>
                    <a:p>
                      <a:pPr algn="ctr"/>
                      <a:r>
                        <a:rPr lang="en-US" dirty="0"/>
                        <a:t>15 ↑</a:t>
                      </a:r>
                    </a:p>
                  </a:txBody>
                  <a:tcPr/>
                </a:tc>
                <a:tc>
                  <a:txBody>
                    <a:bodyPr/>
                    <a:lstStyle/>
                    <a:p>
                      <a:pPr algn="ctr"/>
                      <a:r>
                        <a:rPr lang="en-US" dirty="0"/>
                        <a:t>16 ↑</a:t>
                      </a:r>
                    </a:p>
                  </a:txBody>
                  <a:tcPr/>
                </a:tc>
                <a:extLst>
                  <a:ext uri="{0D108BD9-81ED-4DB2-BD59-A6C34878D82A}">
                    <a16:rowId xmlns:a16="http://schemas.microsoft.com/office/drawing/2014/main" val="3659950157"/>
                  </a:ext>
                </a:extLst>
              </a:tr>
            </a:tbl>
          </a:graphicData>
        </a:graphic>
      </p:graphicFrame>
      <p:sp>
        <p:nvSpPr>
          <p:cNvPr id="4" name="TextBox 3">
            <a:extLst>
              <a:ext uri="{FF2B5EF4-FFF2-40B4-BE49-F238E27FC236}">
                <a16:creationId xmlns:a16="http://schemas.microsoft.com/office/drawing/2014/main" id="{6172A4A6-A1B9-4992-AADC-C1151DFD00E7}"/>
              </a:ext>
            </a:extLst>
          </p:cNvPr>
          <p:cNvSpPr txBox="1"/>
          <p:nvPr/>
        </p:nvSpPr>
        <p:spPr>
          <a:xfrm>
            <a:off x="251012" y="6461008"/>
            <a:ext cx="8686800" cy="338554"/>
          </a:xfrm>
          <a:prstGeom prst="rect">
            <a:avLst/>
          </a:prstGeom>
          <a:noFill/>
        </p:spPr>
        <p:txBody>
          <a:bodyPr wrap="square" rtlCol="0">
            <a:spAutoFit/>
          </a:bodyPr>
          <a:lstStyle/>
          <a:p>
            <a:r>
              <a:rPr lang="en-US" sz="1600" baseline="30000" dirty="0"/>
              <a:t>*</a:t>
            </a:r>
            <a:r>
              <a:rPr lang="en-US" sz="1600" dirty="0"/>
              <a:t> Among 119 who reported they did not change. </a:t>
            </a:r>
            <a:r>
              <a:rPr lang="en-US" sz="1600" baseline="30000" dirty="0"/>
              <a:t>+</a:t>
            </a:r>
            <a:r>
              <a:rPr lang="en-US" sz="1600" dirty="0"/>
              <a:t> Bland &amp; Altman (1996). </a:t>
            </a:r>
            <a:r>
              <a:rPr lang="en-US" sz="1600" baseline="30000" dirty="0"/>
              <a:t>&amp;</a:t>
            </a:r>
            <a:r>
              <a:rPr lang="en-US" sz="1600" dirty="0"/>
              <a:t> Swinton et al. (2018)</a:t>
            </a:r>
          </a:p>
        </p:txBody>
      </p:sp>
      <p:sp>
        <p:nvSpPr>
          <p:cNvPr id="6" name="TextBox 5">
            <a:extLst>
              <a:ext uri="{FF2B5EF4-FFF2-40B4-BE49-F238E27FC236}">
                <a16:creationId xmlns:a16="http://schemas.microsoft.com/office/drawing/2014/main" id="{6360EC53-B4E2-4DAA-A757-93007022F89D}"/>
              </a:ext>
            </a:extLst>
          </p:cNvPr>
          <p:cNvSpPr txBox="1"/>
          <p:nvPr/>
        </p:nvSpPr>
        <p:spPr>
          <a:xfrm>
            <a:off x="457200" y="1648145"/>
            <a:ext cx="7772400" cy="461665"/>
          </a:xfrm>
          <a:prstGeom prst="rect">
            <a:avLst/>
          </a:prstGeom>
          <a:noFill/>
        </p:spPr>
        <p:txBody>
          <a:bodyPr wrap="square" rtlCol="0">
            <a:spAutoFit/>
          </a:bodyPr>
          <a:lstStyle/>
          <a:p>
            <a:r>
              <a:rPr lang="en-US" sz="2400" b="0" i="1"/>
              <a:t>            1                    2              3            4             5            6</a:t>
            </a:r>
            <a:endParaRPr lang="en-US" sz="2400" b="0" i="1" dirty="0"/>
          </a:p>
        </p:txBody>
      </p:sp>
    </p:spTree>
    <p:extLst>
      <p:ext uri="{BB962C8B-B14F-4D97-AF65-F5344CB8AC3E}">
        <p14:creationId xmlns:p14="http://schemas.microsoft.com/office/powerpoint/2010/main" val="1057519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EC7AC-4527-15D1-FA97-BEB74AE7FC9B}"/>
              </a:ext>
            </a:extLst>
          </p:cNvPr>
          <p:cNvSpPr>
            <a:spLocks noGrp="1"/>
          </p:cNvSpPr>
          <p:nvPr>
            <p:ph type="title"/>
          </p:nvPr>
        </p:nvSpPr>
        <p:spPr>
          <a:xfrm>
            <a:off x="0" y="152400"/>
            <a:ext cx="9144000" cy="1265238"/>
          </a:xfrm>
        </p:spPr>
        <p:txBody>
          <a:bodyPr/>
          <a:lstStyle/>
          <a:p>
            <a:r>
              <a:rPr lang="en-US" dirty="0"/>
              <a:t>Future HPM 214 Topics</a:t>
            </a:r>
          </a:p>
        </p:txBody>
      </p:sp>
      <p:sp>
        <p:nvSpPr>
          <p:cNvPr id="3" name="Content Placeholder 2">
            <a:extLst>
              <a:ext uri="{FF2B5EF4-FFF2-40B4-BE49-F238E27FC236}">
                <a16:creationId xmlns:a16="http://schemas.microsoft.com/office/drawing/2014/main" id="{7EFA0A13-3A06-7BD1-80E1-CB96268E06B8}"/>
              </a:ext>
            </a:extLst>
          </p:cNvPr>
          <p:cNvSpPr>
            <a:spLocks noGrp="1"/>
          </p:cNvSpPr>
          <p:nvPr>
            <p:ph idx="1"/>
          </p:nvPr>
        </p:nvSpPr>
        <p:spPr>
          <a:xfrm>
            <a:off x="0" y="1600200"/>
            <a:ext cx="9144000" cy="4525963"/>
          </a:xfrm>
        </p:spPr>
        <p:txBody>
          <a:bodyPr/>
          <a:lstStyle/>
          <a:p>
            <a:r>
              <a:rPr lang="en-US" dirty="0"/>
              <a:t>3/13: Modes of data collection; response rates</a:t>
            </a:r>
          </a:p>
          <a:p>
            <a:pPr lvl="1"/>
            <a:r>
              <a:rPr lang="en-US" dirty="0"/>
              <a:t>2-page Times New Roman 12, double-spaced paper due</a:t>
            </a:r>
          </a:p>
          <a:p>
            <a:pPr lvl="1"/>
            <a:r>
              <a:rPr lang="en-US" dirty="0"/>
              <a:t>Poster (multiple-slide twitter or traditional poster)</a:t>
            </a:r>
          </a:p>
          <a:p>
            <a:pPr lvl="2"/>
            <a:r>
              <a:rPr lang="en-US" dirty="0">
                <a:hlinkClick r:id="rId3"/>
              </a:rPr>
              <a:t>https://youtu.be/AwMFhyH7_5g</a:t>
            </a:r>
            <a:endParaRPr lang="en-US" dirty="0"/>
          </a:p>
          <a:p>
            <a:pPr lvl="2"/>
            <a:r>
              <a:rPr lang="en-US" dirty="0">
                <a:hlinkClick r:id="rId4"/>
              </a:rPr>
              <a:t>https://youtu.be/1RwJbhkCA58</a:t>
            </a:r>
            <a:endParaRPr lang="en-US" dirty="0"/>
          </a:p>
          <a:p>
            <a:r>
              <a:rPr lang="en-US" dirty="0"/>
              <a:t>3/20: Final “open-book” exam (8 am -11:50 am)</a:t>
            </a:r>
          </a:p>
          <a:p>
            <a:pPr lvl="1"/>
            <a:r>
              <a:rPr lang="en-US" dirty="0"/>
              <a:t>1100 Glendon Ave (Room 869)</a:t>
            </a:r>
          </a:p>
          <a:p>
            <a:pPr marL="457200" lvl="1" indent="0">
              <a:buNone/>
            </a:pPr>
            <a:endParaRPr lang="en-US" dirty="0"/>
          </a:p>
          <a:p>
            <a:endParaRPr lang="en-US" dirty="0"/>
          </a:p>
        </p:txBody>
      </p:sp>
    </p:spTree>
    <p:extLst>
      <p:ext uri="{BB962C8B-B14F-4D97-AF65-F5344CB8AC3E}">
        <p14:creationId xmlns:p14="http://schemas.microsoft.com/office/powerpoint/2010/main" val="970147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13EC-72A2-42C0-A29F-B3BA20F0DA2F}"/>
              </a:ext>
            </a:extLst>
          </p:cNvPr>
          <p:cNvSpPr>
            <a:spLocks noGrp="1"/>
          </p:cNvSpPr>
          <p:nvPr>
            <p:ph type="title"/>
          </p:nvPr>
        </p:nvSpPr>
        <p:spPr>
          <a:xfrm>
            <a:off x="0" y="274638"/>
            <a:ext cx="9144000" cy="1143000"/>
          </a:xfrm>
        </p:spPr>
        <p:txBody>
          <a:bodyPr/>
          <a:lstStyle/>
          <a:p>
            <a:r>
              <a:rPr lang="en-US" dirty="0"/>
              <a:t>Coefficient of Repeatability Formula</a:t>
            </a:r>
          </a:p>
        </p:txBody>
      </p:sp>
      <p:sp>
        <p:nvSpPr>
          <p:cNvPr id="3" name="Content Placeholder 2">
            <a:extLst>
              <a:ext uri="{FF2B5EF4-FFF2-40B4-BE49-F238E27FC236}">
                <a16:creationId xmlns:a16="http://schemas.microsoft.com/office/drawing/2014/main" id="{4BF1FBF6-9442-479E-B815-669094F5DA05}"/>
              </a:ext>
            </a:extLst>
          </p:cNvPr>
          <p:cNvSpPr>
            <a:spLocks noGrp="1"/>
          </p:cNvSpPr>
          <p:nvPr>
            <p:ph idx="1"/>
          </p:nvPr>
        </p:nvSpPr>
        <p:spPr>
          <a:xfrm>
            <a:off x="228600" y="1600200"/>
            <a:ext cx="8915400" cy="4525963"/>
          </a:xfrm>
        </p:spPr>
        <p:txBody>
          <a:bodyPr/>
          <a:lstStyle/>
          <a:p>
            <a:r>
              <a:rPr lang="en-US" dirty="0"/>
              <a:t>2.77 times:</a:t>
            </a:r>
          </a:p>
          <a:p>
            <a:pPr lvl="1"/>
            <a:r>
              <a:rPr lang="en-US" dirty="0" err="1">
                <a:highlight>
                  <a:srgbClr val="00FFFF"/>
                </a:highlight>
              </a:rPr>
              <a:t>SD</a:t>
            </a:r>
            <a:r>
              <a:rPr lang="en-US" baseline="-25000" dirty="0" err="1">
                <a:highlight>
                  <a:srgbClr val="00FFFF"/>
                </a:highlight>
              </a:rPr>
              <a:t>baseline</a:t>
            </a:r>
            <a:r>
              <a:rPr lang="en-US" dirty="0">
                <a:highlight>
                  <a:srgbClr val="00FFFF"/>
                </a:highlight>
              </a:rPr>
              <a:t> * SQRT (1- alpha)        Column 2</a:t>
            </a:r>
          </a:p>
          <a:p>
            <a:pPr lvl="1"/>
            <a:r>
              <a:rPr lang="en-US" dirty="0" err="1">
                <a:highlight>
                  <a:srgbClr val="00FFFF"/>
                </a:highlight>
              </a:rPr>
              <a:t>SD</a:t>
            </a:r>
            <a:r>
              <a:rPr lang="en-US" baseline="-25000" dirty="0" err="1">
                <a:highlight>
                  <a:srgbClr val="00FFFF"/>
                </a:highlight>
              </a:rPr>
              <a:t>change</a:t>
            </a:r>
            <a:r>
              <a:rPr lang="en-US" dirty="0">
                <a:highlight>
                  <a:srgbClr val="00FFFF"/>
                </a:highlight>
              </a:rPr>
              <a:t>  * SQRT (1- ICC)           Column 3</a:t>
            </a:r>
          </a:p>
          <a:p>
            <a:pPr lvl="1"/>
            <a:r>
              <a:rPr lang="en-US" dirty="0" err="1">
                <a:highlight>
                  <a:srgbClr val="00FFFF"/>
                </a:highlight>
              </a:rPr>
              <a:t>SD</a:t>
            </a:r>
            <a:r>
              <a:rPr lang="en-US" baseline="-25000" dirty="0" err="1">
                <a:highlight>
                  <a:srgbClr val="00FFFF"/>
                </a:highlight>
              </a:rPr>
              <a:t>change</a:t>
            </a:r>
            <a:r>
              <a:rPr lang="en-US" baseline="-25000" dirty="0">
                <a:highlight>
                  <a:srgbClr val="00FFFF"/>
                </a:highlight>
              </a:rPr>
              <a:t>*</a:t>
            </a:r>
            <a:r>
              <a:rPr lang="en-US" dirty="0">
                <a:highlight>
                  <a:srgbClr val="00FFFF"/>
                </a:highlight>
              </a:rPr>
              <a:t> * SQRT (1- ICC)           Column 4</a:t>
            </a:r>
          </a:p>
          <a:p>
            <a:pPr lvl="1"/>
            <a:r>
              <a:rPr lang="en-US" dirty="0"/>
              <a:t>SQRT (</a:t>
            </a:r>
            <a:r>
              <a:rPr lang="en-US" dirty="0" err="1"/>
              <a:t>MS</a:t>
            </a:r>
            <a:r>
              <a:rPr lang="en-US" baseline="-25000" dirty="0" err="1"/>
              <a:t>residual</a:t>
            </a:r>
            <a:r>
              <a:rPr lang="en-US" dirty="0"/>
              <a:t>)                         Column 5  </a:t>
            </a:r>
          </a:p>
          <a:p>
            <a:r>
              <a:rPr lang="en-US" dirty="0"/>
              <a:t>1.96 * </a:t>
            </a:r>
            <a:r>
              <a:rPr lang="en-US" dirty="0" err="1"/>
              <a:t>SD</a:t>
            </a:r>
            <a:r>
              <a:rPr lang="en-US" baseline="-25000" dirty="0" err="1"/>
              <a:t>change</a:t>
            </a:r>
            <a:r>
              <a:rPr lang="en-US" baseline="-25000" dirty="0"/>
              <a:t>                                       </a:t>
            </a:r>
            <a:r>
              <a:rPr lang="en-US" sz="2800" dirty="0"/>
              <a:t>Column 6</a:t>
            </a:r>
          </a:p>
          <a:p>
            <a:pPr lvl="1"/>
            <a:endParaRPr lang="en-US" dirty="0"/>
          </a:p>
          <a:p>
            <a:pPr marL="457200" lvl="1" indent="0">
              <a:buNone/>
            </a:pPr>
            <a:endParaRPr lang="en-US" dirty="0"/>
          </a:p>
        </p:txBody>
      </p:sp>
      <p:sp>
        <p:nvSpPr>
          <p:cNvPr id="4" name="TextBox 3">
            <a:extLst>
              <a:ext uri="{FF2B5EF4-FFF2-40B4-BE49-F238E27FC236}">
                <a16:creationId xmlns:a16="http://schemas.microsoft.com/office/drawing/2014/main" id="{B3FB7EE3-A7A8-419A-ACEE-5F6D2500F3BC}"/>
              </a:ext>
            </a:extLst>
          </p:cNvPr>
          <p:cNvSpPr txBox="1"/>
          <p:nvPr/>
        </p:nvSpPr>
        <p:spPr>
          <a:xfrm>
            <a:off x="685800" y="5293743"/>
            <a:ext cx="6172200" cy="707886"/>
          </a:xfrm>
          <a:prstGeom prst="rect">
            <a:avLst/>
          </a:prstGeom>
          <a:noFill/>
        </p:spPr>
        <p:txBody>
          <a:bodyPr wrap="square" rtlCol="0">
            <a:spAutoFit/>
          </a:bodyPr>
          <a:lstStyle/>
          <a:p>
            <a:r>
              <a:rPr lang="en-US" sz="2000" dirty="0"/>
              <a:t>Alpha = internal consistency reliability</a:t>
            </a:r>
          </a:p>
          <a:p>
            <a:r>
              <a:rPr lang="en-US" sz="2000" dirty="0"/>
              <a:t>ICC    = intraclass correlation (test-retest reliability) </a:t>
            </a:r>
          </a:p>
        </p:txBody>
      </p:sp>
    </p:spTree>
    <p:extLst>
      <p:ext uri="{BB962C8B-B14F-4D97-AF65-F5344CB8AC3E}">
        <p14:creationId xmlns:p14="http://schemas.microsoft.com/office/powerpoint/2010/main" val="186950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F3A7-E61A-4A46-80DC-FB9E80BFD9A1}"/>
              </a:ext>
            </a:extLst>
          </p:cNvPr>
          <p:cNvSpPr>
            <a:spLocks noGrp="1"/>
          </p:cNvSpPr>
          <p:nvPr>
            <p:ph type="title"/>
          </p:nvPr>
        </p:nvSpPr>
        <p:spPr>
          <a:xfrm>
            <a:off x="22412" y="545847"/>
            <a:ext cx="9144000" cy="1143000"/>
          </a:xfrm>
        </p:spPr>
        <p:txBody>
          <a:bodyPr/>
          <a:lstStyle/>
          <a:p>
            <a:r>
              <a:rPr lang="en-US" sz="2600" dirty="0"/>
              <a:t>Change needed to be statistically significant (p &lt;.05) in 316 active-duty U.S. military with low back pain receiving usual medical care (6-week follow-up)</a:t>
            </a:r>
            <a:br>
              <a:rPr lang="en-US" sz="2600" dirty="0"/>
            </a:br>
            <a:endParaRPr lang="en-US" sz="2600" baseline="-25000" dirty="0"/>
          </a:p>
        </p:txBody>
      </p:sp>
      <p:graphicFrame>
        <p:nvGraphicFramePr>
          <p:cNvPr id="5" name="Table 5">
            <a:extLst>
              <a:ext uri="{FF2B5EF4-FFF2-40B4-BE49-F238E27FC236}">
                <a16:creationId xmlns:a16="http://schemas.microsoft.com/office/drawing/2014/main" id="{011C316E-65A3-46AB-AABB-D3DB60BBBBF8}"/>
              </a:ext>
            </a:extLst>
          </p:cNvPr>
          <p:cNvGraphicFramePr>
            <a:graphicFrameLocks noGrp="1"/>
          </p:cNvGraphicFramePr>
          <p:nvPr>
            <p:ph sz="half" idx="2"/>
          </p:nvPr>
        </p:nvGraphicFramePr>
        <p:xfrm>
          <a:off x="457200" y="2187858"/>
          <a:ext cx="7772400" cy="43048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1879188479"/>
                    </a:ext>
                  </a:extLst>
                </a:gridCol>
                <a:gridCol w="1143000">
                  <a:extLst>
                    <a:ext uri="{9D8B030D-6E8A-4147-A177-3AD203B41FA5}">
                      <a16:colId xmlns:a16="http://schemas.microsoft.com/office/drawing/2014/main" val="1884729953"/>
                    </a:ext>
                  </a:extLst>
                </a:gridCol>
                <a:gridCol w="1066800">
                  <a:extLst>
                    <a:ext uri="{9D8B030D-6E8A-4147-A177-3AD203B41FA5}">
                      <a16:colId xmlns:a16="http://schemas.microsoft.com/office/drawing/2014/main" val="3796174810"/>
                    </a:ext>
                  </a:extLst>
                </a:gridCol>
                <a:gridCol w="1219200">
                  <a:extLst>
                    <a:ext uri="{9D8B030D-6E8A-4147-A177-3AD203B41FA5}">
                      <a16:colId xmlns:a16="http://schemas.microsoft.com/office/drawing/2014/main" val="1618712141"/>
                    </a:ext>
                  </a:extLst>
                </a:gridCol>
                <a:gridCol w="1143000">
                  <a:extLst>
                    <a:ext uri="{9D8B030D-6E8A-4147-A177-3AD203B41FA5}">
                      <a16:colId xmlns:a16="http://schemas.microsoft.com/office/drawing/2014/main" val="1718540489"/>
                    </a:ext>
                  </a:extLst>
                </a:gridCol>
                <a:gridCol w="990600">
                  <a:extLst>
                    <a:ext uri="{9D8B030D-6E8A-4147-A177-3AD203B41FA5}">
                      <a16:colId xmlns:a16="http://schemas.microsoft.com/office/drawing/2014/main" val="2412322633"/>
                    </a:ext>
                  </a:extLst>
                </a:gridCol>
              </a:tblGrid>
              <a:tr h="460551">
                <a:tc>
                  <a:txBody>
                    <a:bodyPr/>
                    <a:lstStyle/>
                    <a:p>
                      <a:r>
                        <a:rPr lang="en-US" dirty="0"/>
                        <a:t>PROMIS-29 Scale</a:t>
                      </a:r>
                    </a:p>
                  </a:txBody>
                  <a:tcPr/>
                </a:tc>
                <a:tc>
                  <a:txBody>
                    <a:bodyPr/>
                    <a:lstStyle/>
                    <a:p>
                      <a:pPr algn="ctr"/>
                      <a:r>
                        <a:rPr lang="en-US" dirty="0" err="1"/>
                        <a:t>SD</a:t>
                      </a:r>
                      <a:r>
                        <a:rPr lang="en-US" baseline="-25000" dirty="0" err="1"/>
                        <a:t>baseline</a:t>
                      </a:r>
                      <a:endParaRPr lang="en-US" baseline="-25000" dirty="0"/>
                    </a:p>
                    <a:p>
                      <a:pPr algn="ctr"/>
                      <a:r>
                        <a:rPr lang="en-US" baseline="-25000" dirty="0"/>
                        <a:t>n = 316</a:t>
                      </a:r>
                    </a:p>
                  </a:txBody>
                  <a:tcPr/>
                </a:tc>
                <a:tc>
                  <a:txBody>
                    <a:bodyPr/>
                    <a:lstStyle/>
                    <a:p>
                      <a:pPr algn="ctr"/>
                      <a:r>
                        <a:rPr lang="en-US"/>
                        <a:t>SD</a:t>
                      </a:r>
                      <a:r>
                        <a:rPr lang="en-US" baseline="-25000"/>
                        <a:t>change</a:t>
                      </a:r>
                      <a:endParaRPr lang="en-US" baseline="-25000" dirty="0"/>
                    </a:p>
                    <a:p>
                      <a:pPr algn="ctr"/>
                      <a:r>
                        <a:rPr lang="en-US" baseline="-25000" dirty="0"/>
                        <a:t>n = 316</a:t>
                      </a:r>
                    </a:p>
                  </a:txBody>
                  <a:tcPr/>
                </a:tc>
                <a:tc>
                  <a:txBody>
                    <a:bodyPr/>
                    <a:lstStyle/>
                    <a:p>
                      <a:pPr algn="ctr"/>
                      <a:r>
                        <a:rPr lang="en-US" dirty="0" err="1"/>
                        <a:t>SD</a:t>
                      </a:r>
                      <a:r>
                        <a:rPr lang="en-US" baseline="-25000" dirty="0" err="1"/>
                        <a:t>change</a:t>
                      </a:r>
                      <a:r>
                        <a:rPr lang="en-US" dirty="0"/>
                        <a:t>*</a:t>
                      </a:r>
                    </a:p>
                    <a:p>
                      <a:pPr algn="ctr"/>
                      <a:r>
                        <a:rPr lang="en-US" sz="1200" dirty="0"/>
                        <a:t>n = 119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MS</a:t>
                      </a:r>
                      <a:r>
                        <a:rPr lang="en-US" baseline="-25000" dirty="0" err="1"/>
                        <a:t>within</a:t>
                      </a:r>
                      <a:r>
                        <a:rPr lang="en-US" dirty="0"/>
                        <a:t>+</a:t>
                      </a:r>
                    </a:p>
                    <a:p>
                      <a:pPr algn="ctr"/>
                      <a:r>
                        <a:rPr lang="en-US" sz="1200" dirty="0"/>
                        <a:t>n = 119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a:t>
                      </a:r>
                      <a:r>
                        <a:rPr lang="en-US" baseline="30000" dirty="0"/>
                        <a:t>&amp;</a:t>
                      </a:r>
                    </a:p>
                    <a:p>
                      <a:pPr algn="ctr"/>
                      <a:r>
                        <a:rPr lang="en-US" sz="1200" dirty="0"/>
                        <a:t>n =  119</a:t>
                      </a:r>
                    </a:p>
                  </a:txBody>
                  <a:tcPr/>
                </a:tc>
                <a:extLst>
                  <a:ext uri="{0D108BD9-81ED-4DB2-BD59-A6C34878D82A}">
                    <a16:rowId xmlns:a16="http://schemas.microsoft.com/office/drawing/2014/main" val="3030809623"/>
                  </a:ext>
                </a:extLst>
              </a:tr>
              <a:tr h="460551">
                <a:tc>
                  <a:txBody>
                    <a:bodyPr/>
                    <a:lstStyle/>
                    <a:p>
                      <a:r>
                        <a:rPr lang="en-US" dirty="0"/>
                        <a:t>Physical function</a:t>
                      </a:r>
                    </a:p>
                  </a:txBody>
                  <a:tcPr/>
                </a:tc>
                <a:tc>
                  <a:txBody>
                    <a:bodyPr/>
                    <a:lstStyle/>
                    <a:p>
                      <a:pPr algn="ctr"/>
                      <a:r>
                        <a:rPr lang="en-US" dirty="0"/>
                        <a:t>6</a:t>
                      </a:r>
                    </a:p>
                  </a:txBody>
                  <a:tcPr/>
                </a:tc>
                <a:tc>
                  <a:txBody>
                    <a:bodyPr/>
                    <a:lstStyle/>
                    <a:p>
                      <a:pPr algn="ctr"/>
                      <a:r>
                        <a:rPr lang="en-US" dirty="0">
                          <a:highlight>
                            <a:srgbClr val="FFFF00"/>
                          </a:highlight>
                        </a:rPr>
                        <a:t>  7 ↑</a:t>
                      </a:r>
                    </a:p>
                  </a:txBody>
                  <a:tcPr/>
                </a:tc>
                <a:tc>
                  <a:txBody>
                    <a:bodyPr/>
                    <a:lstStyle/>
                    <a:p>
                      <a:pPr algn="ctr"/>
                      <a:r>
                        <a:rPr lang="en-US" dirty="0">
                          <a:highlight>
                            <a:srgbClr val="FFFF00"/>
                          </a:highlight>
                        </a:rPr>
                        <a:t>    5 ↓</a:t>
                      </a:r>
                    </a:p>
                  </a:txBody>
                  <a:tcPr/>
                </a:tc>
                <a:tc>
                  <a:txBody>
                    <a:bodyPr/>
                    <a:lstStyle/>
                    <a:p>
                      <a:pPr algn="ctr"/>
                      <a:r>
                        <a:rPr lang="en-US" dirty="0"/>
                        <a:t>11 ↑</a:t>
                      </a:r>
                    </a:p>
                  </a:txBody>
                  <a:tcPr/>
                </a:tc>
                <a:tc>
                  <a:txBody>
                    <a:bodyPr/>
                    <a:lstStyle/>
                    <a:p>
                      <a:pPr algn="ctr"/>
                      <a:r>
                        <a:rPr lang="en-US" dirty="0"/>
                        <a:t>11 ↑</a:t>
                      </a:r>
                    </a:p>
                  </a:txBody>
                  <a:tcPr/>
                </a:tc>
                <a:extLst>
                  <a:ext uri="{0D108BD9-81ED-4DB2-BD59-A6C34878D82A}">
                    <a16:rowId xmlns:a16="http://schemas.microsoft.com/office/drawing/2014/main" val="224551683"/>
                  </a:ext>
                </a:extLst>
              </a:tr>
              <a:tr h="460551">
                <a:tc>
                  <a:txBody>
                    <a:bodyPr/>
                    <a:lstStyle/>
                    <a:p>
                      <a:r>
                        <a:rPr lang="en-US" dirty="0"/>
                        <a:t>Pain interference</a:t>
                      </a:r>
                    </a:p>
                  </a:txBody>
                  <a:tcPr/>
                </a:tc>
                <a:tc>
                  <a:txBody>
                    <a:bodyPr/>
                    <a:lstStyle/>
                    <a:p>
                      <a:pPr algn="ctr"/>
                      <a:r>
                        <a:rPr lang="en-US" dirty="0"/>
                        <a:t>5</a:t>
                      </a:r>
                    </a:p>
                  </a:txBody>
                  <a:tcPr/>
                </a:tc>
                <a:tc>
                  <a:txBody>
                    <a:bodyPr/>
                    <a:lstStyle/>
                    <a:p>
                      <a:pPr algn="ctr"/>
                      <a:r>
                        <a:rPr lang="en-US" dirty="0">
                          <a:highlight>
                            <a:srgbClr val="FFFF00"/>
                          </a:highlight>
                        </a:rPr>
                        <a:t>  6 ↑</a:t>
                      </a:r>
                    </a:p>
                  </a:txBody>
                  <a:tcPr/>
                </a:tc>
                <a:tc>
                  <a:txBody>
                    <a:bodyPr/>
                    <a:lstStyle/>
                    <a:p>
                      <a:pPr algn="ctr"/>
                      <a:r>
                        <a:rPr lang="en-US" dirty="0">
                          <a:highlight>
                            <a:srgbClr val="FFFF00"/>
                          </a:highlight>
                        </a:rPr>
                        <a:t>    4 ↓</a:t>
                      </a:r>
                    </a:p>
                  </a:txBody>
                  <a:tcPr/>
                </a:tc>
                <a:tc>
                  <a:txBody>
                    <a:bodyPr/>
                    <a:lstStyle/>
                    <a:p>
                      <a:pPr algn="ctr"/>
                      <a:r>
                        <a:rPr lang="en-US" dirty="0"/>
                        <a:t>13 ↑</a:t>
                      </a:r>
                    </a:p>
                  </a:txBody>
                  <a:tcPr/>
                </a:tc>
                <a:tc>
                  <a:txBody>
                    <a:bodyPr/>
                    <a:lstStyle/>
                    <a:p>
                      <a:pPr algn="ctr"/>
                      <a:r>
                        <a:rPr lang="en-US" dirty="0"/>
                        <a:t>12 ↑</a:t>
                      </a:r>
                    </a:p>
                  </a:txBody>
                  <a:tcPr/>
                </a:tc>
                <a:extLst>
                  <a:ext uri="{0D108BD9-81ED-4DB2-BD59-A6C34878D82A}">
                    <a16:rowId xmlns:a16="http://schemas.microsoft.com/office/drawing/2014/main" val="208851605"/>
                  </a:ext>
                </a:extLst>
              </a:tr>
              <a:tr h="532383">
                <a:tc>
                  <a:txBody>
                    <a:bodyPr/>
                    <a:lstStyle/>
                    <a:p>
                      <a:r>
                        <a:rPr lang="en-US" dirty="0"/>
                        <a:t>Pain intensity</a:t>
                      </a:r>
                    </a:p>
                  </a:txBody>
                  <a:tcPr/>
                </a:tc>
                <a:tc>
                  <a:txBody>
                    <a:bodyPr/>
                    <a:lstStyle/>
                    <a:p>
                      <a:pPr algn="ctr"/>
                      <a:r>
                        <a:rPr lang="en-US" dirty="0"/>
                        <a:t>12</a:t>
                      </a:r>
                    </a:p>
                  </a:txBody>
                  <a:tcPr/>
                </a:tc>
                <a:tc>
                  <a:txBody>
                    <a:bodyPr/>
                    <a:lstStyle/>
                    <a:p>
                      <a:pPr algn="ctr"/>
                      <a:r>
                        <a:rPr lang="en-US" dirty="0">
                          <a:highlight>
                            <a:srgbClr val="FFFF00"/>
                          </a:highlight>
                        </a:rPr>
                        <a:t>  15 ↑</a:t>
                      </a:r>
                    </a:p>
                  </a:txBody>
                  <a:tcPr/>
                </a:tc>
                <a:tc>
                  <a:txBody>
                    <a:bodyPr/>
                    <a:lstStyle/>
                    <a:p>
                      <a:pPr algn="ctr"/>
                      <a:r>
                        <a:rPr lang="en-US" dirty="0">
                          <a:highlight>
                            <a:srgbClr val="FFFF00"/>
                          </a:highlight>
                        </a:rPr>
                        <a:t>  10 ↓</a:t>
                      </a:r>
                    </a:p>
                  </a:txBody>
                  <a:tcPr/>
                </a:tc>
                <a:tc>
                  <a:txBody>
                    <a:bodyPr/>
                    <a:lstStyle/>
                    <a:p>
                      <a:pPr algn="ctr"/>
                      <a:r>
                        <a:rPr lang="en-US" dirty="0"/>
                        <a:t>13 ↑</a:t>
                      </a:r>
                    </a:p>
                  </a:txBody>
                  <a:tcPr/>
                </a:tc>
                <a:tc>
                  <a:txBody>
                    <a:bodyPr/>
                    <a:lstStyle/>
                    <a:p>
                      <a:pPr algn="ctr"/>
                      <a:r>
                        <a:rPr lang="en-US" dirty="0"/>
                        <a:t>13 ↑</a:t>
                      </a:r>
                    </a:p>
                  </a:txBody>
                  <a:tcPr/>
                </a:tc>
                <a:extLst>
                  <a:ext uri="{0D108BD9-81ED-4DB2-BD59-A6C34878D82A}">
                    <a16:rowId xmlns:a16="http://schemas.microsoft.com/office/drawing/2014/main" val="3297861973"/>
                  </a:ext>
                </a:extLst>
              </a:tr>
              <a:tr h="460551">
                <a:tc>
                  <a:txBody>
                    <a:bodyPr/>
                    <a:lstStyle/>
                    <a:p>
                      <a:r>
                        <a:rPr lang="en-US" dirty="0"/>
                        <a:t>Fatigue</a:t>
                      </a:r>
                    </a:p>
                  </a:txBody>
                  <a:tcPr/>
                </a:tc>
                <a:tc>
                  <a:txBody>
                    <a:bodyPr/>
                    <a:lstStyle/>
                    <a:p>
                      <a:pPr algn="ctr"/>
                      <a:r>
                        <a:rPr lang="en-US" dirty="0"/>
                        <a:t>7</a:t>
                      </a:r>
                    </a:p>
                  </a:txBody>
                  <a:tcPr/>
                </a:tc>
                <a:tc>
                  <a:txBody>
                    <a:bodyPr/>
                    <a:lstStyle/>
                    <a:p>
                      <a:pPr algn="ctr"/>
                      <a:r>
                        <a:rPr lang="en-US" dirty="0">
                          <a:highlight>
                            <a:srgbClr val="FFFF00"/>
                          </a:highlight>
                        </a:rPr>
                        <a:t>   6 ↓</a:t>
                      </a:r>
                    </a:p>
                  </a:txBody>
                  <a:tcPr/>
                </a:tc>
                <a:tc>
                  <a:txBody>
                    <a:bodyPr/>
                    <a:lstStyle/>
                    <a:p>
                      <a:pPr algn="ctr"/>
                      <a:r>
                        <a:rPr lang="en-US" dirty="0">
                          <a:highlight>
                            <a:srgbClr val="FFFF00"/>
                          </a:highlight>
                        </a:rPr>
                        <a:t>    6 ↓</a:t>
                      </a:r>
                    </a:p>
                  </a:txBody>
                  <a:tcPr/>
                </a:tc>
                <a:tc>
                  <a:txBody>
                    <a:bodyPr/>
                    <a:lstStyle/>
                    <a:p>
                      <a:pPr algn="ctr"/>
                      <a:r>
                        <a:rPr lang="en-US" dirty="0"/>
                        <a:t>17 ↑</a:t>
                      </a:r>
                    </a:p>
                  </a:txBody>
                  <a:tcPr/>
                </a:tc>
                <a:tc>
                  <a:txBody>
                    <a:bodyPr/>
                    <a:lstStyle/>
                    <a:p>
                      <a:pPr algn="ctr"/>
                      <a:r>
                        <a:rPr lang="en-US" dirty="0"/>
                        <a:t>17 ↑</a:t>
                      </a:r>
                    </a:p>
                  </a:txBody>
                  <a:tcPr/>
                </a:tc>
                <a:extLst>
                  <a:ext uri="{0D108BD9-81ED-4DB2-BD59-A6C34878D82A}">
                    <a16:rowId xmlns:a16="http://schemas.microsoft.com/office/drawing/2014/main" val="698648610"/>
                  </a:ext>
                </a:extLst>
              </a:tr>
              <a:tr h="460551">
                <a:tc>
                  <a:txBody>
                    <a:bodyPr/>
                    <a:lstStyle/>
                    <a:p>
                      <a:r>
                        <a:rPr lang="en-US" dirty="0"/>
                        <a:t>Sleep disturbance</a:t>
                      </a:r>
                    </a:p>
                  </a:txBody>
                  <a:tcPr/>
                </a:tc>
                <a:tc>
                  <a:txBody>
                    <a:bodyPr/>
                    <a:lstStyle/>
                    <a:p>
                      <a:pPr algn="ctr"/>
                      <a:r>
                        <a:rPr lang="en-US" dirty="0"/>
                        <a:t>9</a:t>
                      </a:r>
                    </a:p>
                  </a:txBody>
                  <a:tcPr/>
                </a:tc>
                <a:tc>
                  <a:txBody>
                    <a:bodyPr/>
                    <a:lstStyle/>
                    <a:p>
                      <a:pPr algn="ctr"/>
                      <a:r>
                        <a:rPr lang="en-US" dirty="0">
                          <a:highlight>
                            <a:srgbClr val="FFFF00"/>
                          </a:highlight>
                        </a:rPr>
                        <a:t>   8 ↓</a:t>
                      </a:r>
                    </a:p>
                  </a:txBody>
                  <a:tcPr/>
                </a:tc>
                <a:tc>
                  <a:txBody>
                    <a:bodyPr/>
                    <a:lstStyle/>
                    <a:p>
                      <a:pPr algn="ctr"/>
                      <a:r>
                        <a:rPr lang="en-US" dirty="0">
                          <a:highlight>
                            <a:srgbClr val="FFFF00"/>
                          </a:highlight>
                        </a:rPr>
                        <a:t>    7 ↓</a:t>
                      </a:r>
                    </a:p>
                  </a:txBody>
                  <a:tcPr/>
                </a:tc>
                <a:tc>
                  <a:txBody>
                    <a:bodyPr/>
                    <a:lstStyle/>
                    <a:p>
                      <a:pPr algn="ctr"/>
                      <a:r>
                        <a:rPr lang="en-US" dirty="0"/>
                        <a:t>12 ↑</a:t>
                      </a:r>
                    </a:p>
                  </a:txBody>
                  <a:tcPr/>
                </a:tc>
                <a:tc>
                  <a:txBody>
                    <a:bodyPr/>
                    <a:lstStyle/>
                    <a:p>
                      <a:pPr algn="ctr"/>
                      <a:r>
                        <a:rPr lang="en-US" dirty="0"/>
                        <a:t>12 ↑</a:t>
                      </a:r>
                    </a:p>
                  </a:txBody>
                  <a:tcPr/>
                </a:tc>
                <a:extLst>
                  <a:ext uri="{0D108BD9-81ED-4DB2-BD59-A6C34878D82A}">
                    <a16:rowId xmlns:a16="http://schemas.microsoft.com/office/drawing/2014/main" val="669316418"/>
                  </a:ext>
                </a:extLst>
              </a:tr>
              <a:tr h="460551">
                <a:tc>
                  <a:txBody>
                    <a:bodyPr/>
                    <a:lstStyle/>
                    <a:p>
                      <a:r>
                        <a:rPr lang="en-US" dirty="0"/>
                        <a:t>Depression</a:t>
                      </a:r>
                    </a:p>
                  </a:txBody>
                  <a:tcPr/>
                </a:tc>
                <a:tc>
                  <a:txBody>
                    <a:bodyPr/>
                    <a:lstStyle/>
                    <a:p>
                      <a:pPr algn="ctr"/>
                      <a:r>
                        <a:rPr lang="en-US" dirty="0"/>
                        <a:t>6</a:t>
                      </a:r>
                    </a:p>
                  </a:txBody>
                  <a:tcPr/>
                </a:tc>
                <a:tc>
                  <a:txBody>
                    <a:bodyPr/>
                    <a:lstStyle/>
                    <a:p>
                      <a:pPr algn="ctr"/>
                      <a:r>
                        <a:rPr lang="en-US" dirty="0">
                          <a:highlight>
                            <a:srgbClr val="FFFF00"/>
                          </a:highlight>
                        </a:rPr>
                        <a:t>   5 ↓ </a:t>
                      </a:r>
                    </a:p>
                  </a:txBody>
                  <a:tcPr/>
                </a:tc>
                <a:tc>
                  <a:txBody>
                    <a:bodyPr/>
                    <a:lstStyle/>
                    <a:p>
                      <a:pPr algn="ctr"/>
                      <a:r>
                        <a:rPr lang="en-US" dirty="0">
                          <a:highlight>
                            <a:srgbClr val="FFFF00"/>
                          </a:highlight>
                        </a:rPr>
                        <a:t>    5 ↓</a:t>
                      </a:r>
                    </a:p>
                  </a:txBody>
                  <a:tcPr/>
                </a:tc>
                <a:tc>
                  <a:txBody>
                    <a:bodyPr/>
                    <a:lstStyle/>
                    <a:p>
                      <a:pPr algn="ctr"/>
                      <a:r>
                        <a:rPr lang="en-US" dirty="0"/>
                        <a:t>11 ↑</a:t>
                      </a:r>
                    </a:p>
                  </a:txBody>
                  <a:tcPr/>
                </a:tc>
                <a:tc>
                  <a:txBody>
                    <a:bodyPr/>
                    <a:lstStyle/>
                    <a:p>
                      <a:pPr algn="ctr"/>
                      <a:r>
                        <a:rPr lang="en-US" dirty="0"/>
                        <a:t>11 ↑</a:t>
                      </a:r>
                    </a:p>
                  </a:txBody>
                  <a:tcPr/>
                </a:tc>
                <a:extLst>
                  <a:ext uri="{0D108BD9-81ED-4DB2-BD59-A6C34878D82A}">
                    <a16:rowId xmlns:a16="http://schemas.microsoft.com/office/drawing/2014/main" val="1160402138"/>
                  </a:ext>
                </a:extLst>
              </a:tr>
              <a:tr h="460551">
                <a:tc>
                  <a:txBody>
                    <a:bodyPr/>
                    <a:lstStyle/>
                    <a:p>
                      <a:r>
                        <a:rPr lang="en-US" dirty="0"/>
                        <a:t>Anxiety</a:t>
                      </a:r>
                    </a:p>
                  </a:txBody>
                  <a:tcPr/>
                </a:tc>
                <a:tc>
                  <a:txBody>
                    <a:bodyPr/>
                    <a:lstStyle/>
                    <a:p>
                      <a:pPr algn="ctr"/>
                      <a:r>
                        <a:rPr lang="en-US" dirty="0"/>
                        <a:t>8</a:t>
                      </a:r>
                    </a:p>
                  </a:txBody>
                  <a:tcPr/>
                </a:tc>
                <a:tc>
                  <a:txBody>
                    <a:bodyPr/>
                    <a:lstStyle/>
                    <a:p>
                      <a:pPr algn="ctr"/>
                      <a:r>
                        <a:rPr lang="en-US" dirty="0">
                          <a:highlight>
                            <a:srgbClr val="FFFF00"/>
                          </a:highlight>
                        </a:rPr>
                        <a:t>8  </a:t>
                      </a:r>
                    </a:p>
                  </a:txBody>
                  <a:tcPr/>
                </a:tc>
                <a:tc>
                  <a:txBody>
                    <a:bodyPr/>
                    <a:lstStyle/>
                    <a:p>
                      <a:pPr algn="ctr"/>
                      <a:r>
                        <a:rPr lang="en-US" dirty="0">
                          <a:highlight>
                            <a:srgbClr val="FFFF00"/>
                          </a:highlight>
                        </a:rPr>
                        <a:t>    7 ↓</a:t>
                      </a:r>
                    </a:p>
                  </a:txBody>
                  <a:tcPr/>
                </a:tc>
                <a:tc>
                  <a:txBody>
                    <a:bodyPr/>
                    <a:lstStyle/>
                    <a:p>
                      <a:pPr algn="ctr"/>
                      <a:r>
                        <a:rPr lang="en-US" dirty="0"/>
                        <a:t>15 ↑</a:t>
                      </a:r>
                    </a:p>
                  </a:txBody>
                  <a:tcPr/>
                </a:tc>
                <a:tc>
                  <a:txBody>
                    <a:bodyPr/>
                    <a:lstStyle/>
                    <a:p>
                      <a:pPr algn="ctr"/>
                      <a:r>
                        <a:rPr lang="en-US" dirty="0"/>
                        <a:t>15 ↑</a:t>
                      </a:r>
                    </a:p>
                  </a:txBody>
                  <a:tcPr/>
                </a:tc>
                <a:extLst>
                  <a:ext uri="{0D108BD9-81ED-4DB2-BD59-A6C34878D82A}">
                    <a16:rowId xmlns:a16="http://schemas.microsoft.com/office/drawing/2014/main" val="1097721034"/>
                  </a:ext>
                </a:extLst>
              </a:tr>
              <a:tr h="460551">
                <a:tc>
                  <a:txBody>
                    <a:bodyPr/>
                    <a:lstStyle/>
                    <a:p>
                      <a:r>
                        <a:rPr lang="en-US" dirty="0"/>
                        <a:t>Ability to participate</a:t>
                      </a:r>
                    </a:p>
                  </a:txBody>
                  <a:tcPr/>
                </a:tc>
                <a:tc>
                  <a:txBody>
                    <a:bodyPr/>
                    <a:lstStyle/>
                    <a:p>
                      <a:pPr algn="ctr"/>
                      <a:r>
                        <a:rPr lang="en-US" dirty="0"/>
                        <a:t>5</a:t>
                      </a:r>
                    </a:p>
                  </a:txBody>
                  <a:tcPr/>
                </a:tc>
                <a:tc>
                  <a:txBody>
                    <a:bodyPr/>
                    <a:lstStyle/>
                    <a:p>
                      <a:pPr algn="l"/>
                      <a:r>
                        <a:rPr lang="en-US" dirty="0">
                          <a:highlight>
                            <a:srgbClr val="FFFF00"/>
                          </a:highlight>
                        </a:rPr>
                        <a:t>      5 </a:t>
                      </a:r>
                    </a:p>
                  </a:txBody>
                  <a:tcPr/>
                </a:tc>
                <a:tc>
                  <a:txBody>
                    <a:bodyPr/>
                    <a:lstStyle/>
                    <a:p>
                      <a:pPr algn="ctr"/>
                      <a:r>
                        <a:rPr lang="en-US" dirty="0">
                          <a:highlight>
                            <a:srgbClr val="FFFF00"/>
                          </a:highlight>
                        </a:rPr>
                        <a:t>    4 ↓</a:t>
                      </a:r>
                    </a:p>
                  </a:txBody>
                  <a:tcPr/>
                </a:tc>
                <a:tc>
                  <a:txBody>
                    <a:bodyPr/>
                    <a:lstStyle/>
                    <a:p>
                      <a:pPr algn="ctr"/>
                      <a:r>
                        <a:rPr lang="en-US" dirty="0"/>
                        <a:t>15 ↑</a:t>
                      </a:r>
                    </a:p>
                  </a:txBody>
                  <a:tcPr/>
                </a:tc>
                <a:tc>
                  <a:txBody>
                    <a:bodyPr/>
                    <a:lstStyle/>
                    <a:p>
                      <a:pPr algn="ctr"/>
                      <a:r>
                        <a:rPr lang="en-US" dirty="0"/>
                        <a:t>16 ↑</a:t>
                      </a:r>
                    </a:p>
                  </a:txBody>
                  <a:tcPr/>
                </a:tc>
                <a:extLst>
                  <a:ext uri="{0D108BD9-81ED-4DB2-BD59-A6C34878D82A}">
                    <a16:rowId xmlns:a16="http://schemas.microsoft.com/office/drawing/2014/main" val="3659950157"/>
                  </a:ext>
                </a:extLst>
              </a:tr>
            </a:tbl>
          </a:graphicData>
        </a:graphic>
      </p:graphicFrame>
      <p:sp>
        <p:nvSpPr>
          <p:cNvPr id="4" name="TextBox 3">
            <a:extLst>
              <a:ext uri="{FF2B5EF4-FFF2-40B4-BE49-F238E27FC236}">
                <a16:creationId xmlns:a16="http://schemas.microsoft.com/office/drawing/2014/main" id="{6172A4A6-A1B9-4992-AADC-C1151DFD00E7}"/>
              </a:ext>
            </a:extLst>
          </p:cNvPr>
          <p:cNvSpPr txBox="1"/>
          <p:nvPr/>
        </p:nvSpPr>
        <p:spPr>
          <a:xfrm>
            <a:off x="251012" y="6461008"/>
            <a:ext cx="8686800" cy="338554"/>
          </a:xfrm>
          <a:prstGeom prst="rect">
            <a:avLst/>
          </a:prstGeom>
          <a:noFill/>
        </p:spPr>
        <p:txBody>
          <a:bodyPr wrap="square" rtlCol="0">
            <a:spAutoFit/>
          </a:bodyPr>
          <a:lstStyle/>
          <a:p>
            <a:r>
              <a:rPr lang="en-US" sz="1600" baseline="30000" dirty="0"/>
              <a:t>*</a:t>
            </a:r>
            <a:r>
              <a:rPr lang="en-US" sz="1600" dirty="0"/>
              <a:t> Among 119 who reported they did not change. </a:t>
            </a:r>
            <a:r>
              <a:rPr lang="en-US" sz="1600" baseline="30000" dirty="0"/>
              <a:t>+</a:t>
            </a:r>
            <a:r>
              <a:rPr lang="en-US" sz="1600" dirty="0"/>
              <a:t> Bland &amp; Altman (1996). </a:t>
            </a:r>
            <a:r>
              <a:rPr lang="en-US" sz="1600" baseline="30000" dirty="0"/>
              <a:t>&amp;</a:t>
            </a:r>
            <a:r>
              <a:rPr lang="en-US" sz="1600" dirty="0"/>
              <a:t> Swinton et al. (2018)</a:t>
            </a:r>
          </a:p>
        </p:txBody>
      </p:sp>
      <p:sp>
        <p:nvSpPr>
          <p:cNvPr id="6" name="TextBox 5">
            <a:extLst>
              <a:ext uri="{FF2B5EF4-FFF2-40B4-BE49-F238E27FC236}">
                <a16:creationId xmlns:a16="http://schemas.microsoft.com/office/drawing/2014/main" id="{6360EC53-B4E2-4DAA-A757-93007022F89D}"/>
              </a:ext>
            </a:extLst>
          </p:cNvPr>
          <p:cNvSpPr txBox="1"/>
          <p:nvPr/>
        </p:nvSpPr>
        <p:spPr>
          <a:xfrm>
            <a:off x="457200" y="1648145"/>
            <a:ext cx="7772400" cy="461665"/>
          </a:xfrm>
          <a:prstGeom prst="rect">
            <a:avLst/>
          </a:prstGeom>
          <a:noFill/>
        </p:spPr>
        <p:txBody>
          <a:bodyPr wrap="square" rtlCol="0">
            <a:spAutoFit/>
          </a:bodyPr>
          <a:lstStyle/>
          <a:p>
            <a:r>
              <a:rPr lang="en-US" sz="2400" b="0" i="1"/>
              <a:t>            1                    2              3            4             5            6</a:t>
            </a:r>
            <a:endParaRPr lang="en-US" sz="2400" b="0" i="1" dirty="0"/>
          </a:p>
        </p:txBody>
      </p:sp>
    </p:spTree>
    <p:extLst>
      <p:ext uri="{BB962C8B-B14F-4D97-AF65-F5344CB8AC3E}">
        <p14:creationId xmlns:p14="http://schemas.microsoft.com/office/powerpoint/2010/main" val="1468334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22B0A6DD-785B-4D0D-8573-1F9D95B0901C}" type="slidenum">
              <a:rPr lang="en-US"/>
              <a:pPr>
                <a:defRPr/>
              </a:pPr>
              <a:t>32</a:t>
            </a:fld>
            <a:endParaRPr lang="en-US"/>
          </a:p>
        </p:txBody>
      </p:sp>
      <p:sp>
        <p:nvSpPr>
          <p:cNvPr id="98307" name="Rectangle 2"/>
          <p:cNvSpPr>
            <a:spLocks noGrp="1" noChangeArrowheads="1"/>
          </p:cNvSpPr>
          <p:nvPr>
            <p:ph type="title" idx="4294967295"/>
          </p:nvPr>
        </p:nvSpPr>
        <p:spPr>
          <a:xfrm>
            <a:off x="685800" y="381000"/>
            <a:ext cx="7848600" cy="1143000"/>
          </a:xfrm>
        </p:spPr>
        <p:txBody>
          <a:bodyPr/>
          <a:lstStyle/>
          <a:p>
            <a:pPr eaLnBrk="1" hangingPunct="1"/>
            <a:r>
              <a:rPr lang="en-US" altLang="en-US" sz="4000" dirty="0">
                <a:latin typeface="Comic Sans MS" pitchFamily="66" charset="0"/>
              </a:rPr>
              <a:t>Reliable Change Index </a:t>
            </a:r>
            <a:br>
              <a:rPr lang="en-US" altLang="en-US" sz="4000" dirty="0">
                <a:latin typeface="Comic Sans MS" pitchFamily="66" charset="0"/>
              </a:rPr>
            </a:br>
            <a:r>
              <a:rPr lang="en-US" altLang="en-US" sz="4000" dirty="0">
                <a:latin typeface="Comic Sans MS" pitchFamily="66" charset="0"/>
              </a:rPr>
              <a:t>(Classical Test Theory)</a:t>
            </a:r>
          </a:p>
        </p:txBody>
      </p:sp>
      <p:graphicFrame>
        <p:nvGraphicFramePr>
          <p:cNvPr id="98308" name="Object 6"/>
          <p:cNvGraphicFramePr>
            <a:graphicFrameLocks noChangeAspect="1"/>
          </p:cNvGraphicFramePr>
          <p:nvPr/>
        </p:nvGraphicFramePr>
        <p:xfrm>
          <a:off x="2133600" y="1905000"/>
          <a:ext cx="4337050" cy="2233613"/>
        </p:xfrm>
        <a:graphic>
          <a:graphicData uri="http://schemas.openxmlformats.org/presentationml/2006/ole">
            <mc:AlternateContent xmlns:mc="http://schemas.openxmlformats.org/markup-compatibility/2006">
              <mc:Choice xmlns:v="urn:schemas-microsoft-com:vml" Requires="v">
                <p:oleObj name="Equation" r:id="rId3" imgW="837836" imgH="431613" progId="Equation.3">
                  <p:embed/>
                </p:oleObj>
              </mc:Choice>
              <mc:Fallback>
                <p:oleObj name="Equation" r:id="rId3" imgW="837836" imgH="431613" progId="Equation.3">
                  <p:embed/>
                  <p:pic>
                    <p:nvPicPr>
                      <p:cNvPr id="9830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905000"/>
                        <a:ext cx="4337050" cy="223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8309" name="Object 5"/>
          <p:cNvGraphicFramePr>
            <a:graphicFrameLocks noChangeAspect="1"/>
          </p:cNvGraphicFramePr>
          <p:nvPr/>
        </p:nvGraphicFramePr>
        <p:xfrm>
          <a:off x="2401888" y="4298950"/>
          <a:ext cx="3675062" cy="709613"/>
        </p:xfrm>
        <a:graphic>
          <a:graphicData uri="http://schemas.openxmlformats.org/presentationml/2006/ole">
            <mc:AlternateContent xmlns:mc="http://schemas.openxmlformats.org/markup-compatibility/2006">
              <mc:Choice xmlns:v="urn:schemas-microsoft-com:vml" Requires="v">
                <p:oleObj name="Equation" r:id="rId5" imgW="1383699" imgH="266584" progId="Equation.3">
                  <p:embed/>
                </p:oleObj>
              </mc:Choice>
              <mc:Fallback>
                <p:oleObj name="Equation" r:id="rId5" imgW="1383699" imgH="266584" progId="Equation.3">
                  <p:embed/>
                  <p:pic>
                    <p:nvPicPr>
                      <p:cNvPr id="9830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1888" y="4298950"/>
                        <a:ext cx="3675062"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10" name="TextBox 4"/>
          <p:cNvSpPr txBox="1">
            <a:spLocks noChangeArrowheads="1"/>
          </p:cNvSpPr>
          <p:nvPr/>
        </p:nvSpPr>
        <p:spPr bwMode="auto">
          <a:xfrm>
            <a:off x="4189413" y="5203825"/>
            <a:ext cx="3581400" cy="830997"/>
          </a:xfrm>
          <a:prstGeom prst="rect">
            <a:avLst/>
          </a:prstGeom>
          <a:noFill/>
          <a:ln w="9525">
            <a:noFill/>
            <a:miter lim="800000"/>
            <a:headEnd/>
            <a:tailEnd/>
          </a:ln>
        </p:spPr>
        <p:txBody>
          <a:bodyPr>
            <a:spAutoFit/>
          </a:bodyPr>
          <a:lstStyle/>
          <a:p>
            <a:pPr eaLnBrk="0" hangingPunct="0"/>
            <a:r>
              <a:rPr lang="en-US" altLang="en-US" sz="1200" i="1" dirty="0">
                <a:latin typeface="Arial" pitchFamily="34" charset="0"/>
                <a:ea typeface="MS PGothic" pitchFamily="34" charset="-128"/>
              </a:rPr>
              <a:t>SEM</a:t>
            </a:r>
            <a:r>
              <a:rPr lang="en-US" altLang="en-US" sz="1200" baseline="-25000" dirty="0">
                <a:latin typeface="Arial" pitchFamily="34" charset="0"/>
                <a:ea typeface="MS PGothic" pitchFamily="34" charset="-128"/>
              </a:rPr>
              <a:t> </a:t>
            </a:r>
            <a:r>
              <a:rPr lang="en-US" altLang="en-US" sz="1200" dirty="0">
                <a:latin typeface="Arial" pitchFamily="34" charset="0"/>
                <a:ea typeface="MS PGothic" pitchFamily="34" charset="-128"/>
              </a:rPr>
              <a:t> = standard error of measurement</a:t>
            </a:r>
            <a:endParaRPr lang="en-US" altLang="en-US" sz="1200" i="1" dirty="0">
              <a:latin typeface="Arial" pitchFamily="34" charset="0"/>
              <a:ea typeface="MS PGothic" pitchFamily="34" charset="-128"/>
            </a:endParaRPr>
          </a:p>
          <a:p>
            <a:pPr eaLnBrk="0" hangingPunct="0"/>
            <a:r>
              <a:rPr lang="en-US" altLang="en-US" sz="1200" i="1" dirty="0" err="1">
                <a:latin typeface="Arial" pitchFamily="34" charset="0"/>
                <a:ea typeface="MS PGothic" pitchFamily="34" charset="-128"/>
              </a:rPr>
              <a:t>SD</a:t>
            </a:r>
            <a:r>
              <a:rPr lang="en-US" altLang="en-US" sz="1200" i="1" baseline="-25000" dirty="0" err="1">
                <a:latin typeface="Arial" pitchFamily="34" charset="0"/>
                <a:ea typeface="MS PGothic" pitchFamily="34" charset="-128"/>
              </a:rPr>
              <a:t>bl</a:t>
            </a:r>
            <a:r>
              <a:rPr lang="en-US" altLang="en-US" sz="1200" baseline="-25000" dirty="0">
                <a:latin typeface="Arial" pitchFamily="34" charset="0"/>
                <a:ea typeface="MS PGothic" pitchFamily="34" charset="-128"/>
              </a:rPr>
              <a:t> </a:t>
            </a:r>
            <a:r>
              <a:rPr lang="en-US" altLang="en-US" sz="1200" dirty="0">
                <a:latin typeface="Arial" pitchFamily="34" charset="0"/>
                <a:ea typeface="MS PGothic" pitchFamily="34" charset="-128"/>
              </a:rPr>
              <a:t> = standard deviation at baseline</a:t>
            </a:r>
          </a:p>
          <a:p>
            <a:pPr eaLnBrk="0" hangingPunct="0"/>
            <a:r>
              <a:rPr lang="en-US" altLang="en-US" sz="1200" i="1" dirty="0" err="1">
                <a:latin typeface="Arial" pitchFamily="34" charset="0"/>
                <a:ea typeface="MS PGothic" pitchFamily="34" charset="-128"/>
              </a:rPr>
              <a:t>r</a:t>
            </a:r>
            <a:r>
              <a:rPr lang="en-US" altLang="en-US" sz="1200" i="1" baseline="-25000" dirty="0" err="1">
                <a:latin typeface="Arial" pitchFamily="34" charset="0"/>
                <a:ea typeface="MS PGothic" pitchFamily="34" charset="-128"/>
              </a:rPr>
              <a:t>xx</a:t>
            </a:r>
            <a:r>
              <a:rPr lang="en-US" altLang="en-US" sz="1200" dirty="0">
                <a:latin typeface="Arial" pitchFamily="34" charset="0"/>
                <a:ea typeface="MS PGothic" pitchFamily="34" charset="-128"/>
              </a:rPr>
              <a:t> = reliability</a:t>
            </a:r>
          </a:p>
          <a:p>
            <a:pPr eaLnBrk="0" hangingPunct="0"/>
            <a:r>
              <a:rPr lang="en-US" altLang="en-US" sz="1200" i="1" dirty="0">
                <a:latin typeface="Arial" pitchFamily="34" charset="0"/>
                <a:ea typeface="MS PGothic" pitchFamily="34" charset="-128"/>
              </a:rPr>
              <a:t>          </a:t>
            </a:r>
          </a:p>
        </p:txBody>
      </p:sp>
      <p:sp>
        <p:nvSpPr>
          <p:cNvPr id="2" name="TextBox 1">
            <a:extLst>
              <a:ext uri="{FF2B5EF4-FFF2-40B4-BE49-F238E27FC236}">
                <a16:creationId xmlns:a16="http://schemas.microsoft.com/office/drawing/2014/main" id="{5F155DCE-FE88-4C65-992D-361158B88EF3}"/>
              </a:ext>
            </a:extLst>
          </p:cNvPr>
          <p:cNvSpPr txBox="1"/>
          <p:nvPr/>
        </p:nvSpPr>
        <p:spPr>
          <a:xfrm>
            <a:off x="6834634" y="2611624"/>
            <a:ext cx="1473480" cy="584775"/>
          </a:xfrm>
          <a:prstGeom prst="rect">
            <a:avLst/>
          </a:prstGeom>
          <a:noFill/>
        </p:spPr>
        <p:txBody>
          <a:bodyPr wrap="none" rtlCol="0">
            <a:spAutoFit/>
          </a:bodyPr>
          <a:lstStyle/>
          <a:p>
            <a:r>
              <a:rPr lang="en-US" dirty="0"/>
              <a:t>&gt;= 1.96</a:t>
            </a:r>
          </a:p>
        </p:txBody>
      </p:sp>
      <p:sp>
        <p:nvSpPr>
          <p:cNvPr id="3" name="TextBox 2">
            <a:extLst>
              <a:ext uri="{FF2B5EF4-FFF2-40B4-BE49-F238E27FC236}">
                <a16:creationId xmlns:a16="http://schemas.microsoft.com/office/drawing/2014/main" id="{8CF0BC85-8C01-4545-95F2-13D522AC446B}"/>
              </a:ext>
            </a:extLst>
          </p:cNvPr>
          <p:cNvSpPr txBox="1"/>
          <p:nvPr/>
        </p:nvSpPr>
        <p:spPr>
          <a:xfrm>
            <a:off x="1515034" y="6034822"/>
            <a:ext cx="5800165" cy="584775"/>
          </a:xfrm>
          <a:prstGeom prst="rect">
            <a:avLst/>
          </a:prstGeom>
          <a:noFill/>
        </p:spPr>
        <p:txBody>
          <a:bodyPr wrap="square" rtlCol="0">
            <a:spAutoFit/>
          </a:bodyPr>
          <a:lstStyle/>
          <a:p>
            <a:r>
              <a:rPr lang="en-US" b="0" dirty="0"/>
              <a:t>	</a:t>
            </a:r>
            <a:r>
              <a:rPr lang="en-US" sz="2800" b="0" dirty="0"/>
              <a:t>Jacobson and Truax (1991)</a:t>
            </a:r>
          </a:p>
        </p:txBody>
      </p:sp>
    </p:spTree>
    <p:extLst>
      <p:ext uri="{BB962C8B-B14F-4D97-AF65-F5344CB8AC3E}">
        <p14:creationId xmlns:p14="http://schemas.microsoft.com/office/powerpoint/2010/main" val="2612338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22B0A6DD-785B-4D0D-8573-1F9D95B0901C}" type="slidenum">
              <a:rPr lang="en-US"/>
              <a:pPr>
                <a:defRPr/>
              </a:pPr>
              <a:t>33</a:t>
            </a:fld>
            <a:endParaRPr lang="en-US"/>
          </a:p>
        </p:txBody>
      </p:sp>
      <p:sp>
        <p:nvSpPr>
          <p:cNvPr id="98307" name="Rectangle 2"/>
          <p:cNvSpPr>
            <a:spLocks noGrp="1" noChangeArrowheads="1"/>
          </p:cNvSpPr>
          <p:nvPr>
            <p:ph type="title" idx="4294967295"/>
          </p:nvPr>
        </p:nvSpPr>
        <p:spPr>
          <a:xfrm>
            <a:off x="685800" y="381000"/>
            <a:ext cx="7848600" cy="1143000"/>
          </a:xfrm>
        </p:spPr>
        <p:txBody>
          <a:bodyPr/>
          <a:lstStyle/>
          <a:p>
            <a:pPr eaLnBrk="1" hangingPunct="1"/>
            <a:r>
              <a:rPr lang="en-US" altLang="en-US" sz="4000" dirty="0">
                <a:latin typeface="Comic Sans MS" pitchFamily="66" charset="0"/>
              </a:rPr>
              <a:t>Reliable Change Index (IRT)</a:t>
            </a:r>
          </a:p>
        </p:txBody>
      </p:sp>
      <mc:AlternateContent xmlns:mc="http://schemas.openxmlformats.org/markup-compatibility/2006" xmlns:a14="http://schemas.microsoft.com/office/drawing/2010/main">
        <mc:Choice Requires="a14">
          <p:sp>
            <p:nvSpPr>
              <p:cNvPr id="98308" name="Object 6"/>
              <p:cNvSpPr txBox="1"/>
              <p:nvPr/>
            </p:nvSpPr>
            <p:spPr bwMode="auto">
              <a:xfrm>
                <a:off x="1828800" y="2286000"/>
                <a:ext cx="6172200" cy="259061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f>
                        <m:fPr>
                          <m:ctrlPr>
                            <a:rPr lang="en-US" sz="4800" i="1" smtClean="0">
                              <a:solidFill>
                                <a:srgbClr val="000000"/>
                              </a:solidFill>
                              <a:latin typeface="Cambria Math" panose="02040503050406030204" pitchFamily="18" charset="0"/>
                            </a:rPr>
                          </m:ctrlPr>
                        </m:fPr>
                        <m:num>
                          <m:sSub>
                            <m:sSubPr>
                              <m:ctrlPr>
                                <a:rPr lang="en-US" sz="4800" i="1">
                                  <a:solidFill>
                                    <a:srgbClr val="000000"/>
                                  </a:solidFill>
                                  <a:latin typeface="Cambria Math" panose="02040503050406030204" pitchFamily="18" charset="0"/>
                                </a:rPr>
                              </m:ctrlPr>
                            </m:sSubPr>
                            <m:e>
                              <m:r>
                                <a:rPr lang="en-US" sz="4800" i="1">
                                  <a:solidFill>
                                    <a:srgbClr val="000000"/>
                                  </a:solidFill>
                                  <a:latin typeface="Cambria Math" panose="02040503050406030204" pitchFamily="18" charset="0"/>
                                </a:rPr>
                                <m:t>𝑋</m:t>
                              </m:r>
                            </m:e>
                            <m:sub>
                              <m:r>
                                <a:rPr lang="en-US" sz="4800" i="1">
                                  <a:solidFill>
                                    <a:srgbClr val="000000"/>
                                  </a:solidFill>
                                  <a:latin typeface="Cambria Math" panose="02040503050406030204" pitchFamily="18" charset="0"/>
                                </a:rPr>
                                <m:t>2</m:t>
                              </m:r>
                            </m:sub>
                          </m:sSub>
                          <m:r>
                            <a:rPr lang="en-US" sz="4800" i="1">
                              <a:solidFill>
                                <a:srgbClr val="000000"/>
                              </a:solidFill>
                              <a:latin typeface="Cambria Math" panose="02040503050406030204" pitchFamily="18" charset="0"/>
                            </a:rPr>
                            <m:t>−</m:t>
                          </m:r>
                          <m:sSub>
                            <m:sSubPr>
                              <m:ctrlPr>
                                <a:rPr lang="en-US" sz="4800" i="1">
                                  <a:solidFill>
                                    <a:srgbClr val="000000"/>
                                  </a:solidFill>
                                  <a:latin typeface="Cambria Math" panose="02040503050406030204" pitchFamily="18" charset="0"/>
                                </a:rPr>
                              </m:ctrlPr>
                            </m:sSubPr>
                            <m:e>
                              <m:r>
                                <a:rPr lang="en-US" sz="4800" i="1">
                                  <a:solidFill>
                                    <a:srgbClr val="000000"/>
                                  </a:solidFill>
                                  <a:latin typeface="Cambria Math" panose="02040503050406030204" pitchFamily="18" charset="0"/>
                                </a:rPr>
                                <m:t>𝑋</m:t>
                              </m:r>
                            </m:e>
                            <m:sub>
                              <m:r>
                                <a:rPr lang="en-US" sz="4800" i="1">
                                  <a:solidFill>
                                    <a:srgbClr val="000000"/>
                                  </a:solidFill>
                                  <a:latin typeface="Cambria Math" panose="02040503050406030204" pitchFamily="18" charset="0"/>
                                </a:rPr>
                                <m:t>1</m:t>
                              </m:r>
                            </m:sub>
                          </m:sSub>
                        </m:num>
                        <m:den>
                          <m:r>
                            <a:rPr lang="en-US" sz="4800" b="0" i="1" smtClean="0">
                              <a:solidFill>
                                <a:srgbClr val="000000"/>
                              </a:solidFill>
                              <a:latin typeface="Cambria Math" panose="02040503050406030204" pitchFamily="18" charset="0"/>
                            </a:rPr>
                            <m:t>𝑆𝑄𝑅𝑇</m:t>
                          </m:r>
                          <m:r>
                            <a:rPr lang="en-US" sz="4800" b="0" i="1">
                              <a:solidFill>
                                <a:srgbClr val="000000"/>
                              </a:solidFill>
                              <a:latin typeface="Cambria Math" panose="02040503050406030204" pitchFamily="18" charset="0"/>
                            </a:rPr>
                            <m:t>(</m:t>
                          </m:r>
                          <m:r>
                            <a:rPr lang="en-US" sz="4800" b="0" i="1" smtClean="0">
                              <a:solidFill>
                                <a:srgbClr val="000000"/>
                              </a:solidFill>
                              <a:latin typeface="Cambria Math" panose="02040503050406030204" pitchFamily="18" charset="0"/>
                            </a:rPr>
                            <m:t>𝑆𝐸</m:t>
                          </m:r>
                          <m:r>
                            <a:rPr lang="en-US" sz="4800" b="0" i="1" baseline="-25000" smtClean="0">
                              <a:solidFill>
                                <a:srgbClr val="000000"/>
                              </a:solidFill>
                              <a:latin typeface="Cambria Math" panose="02040503050406030204" pitchFamily="18" charset="0"/>
                            </a:rPr>
                            <m:t>𝑏</m:t>
                          </m:r>
                          <m:r>
                            <a:rPr lang="en-US" sz="4800" b="0" i="1" baseline="30000" smtClean="0">
                              <a:solidFill>
                                <a:srgbClr val="000000"/>
                              </a:solidFill>
                              <a:latin typeface="Cambria Math" panose="02040503050406030204" pitchFamily="18" charset="0"/>
                            </a:rPr>
                            <m:t>2</m:t>
                          </m:r>
                          <m:r>
                            <a:rPr lang="en-US" sz="4800" b="0" i="1" smtClean="0">
                              <a:solidFill>
                                <a:srgbClr val="000000"/>
                              </a:solidFill>
                              <a:latin typeface="Cambria Math" panose="02040503050406030204" pitchFamily="18" charset="0"/>
                            </a:rPr>
                            <m:t>+</m:t>
                          </m:r>
                          <m:r>
                            <a:rPr lang="en-US" sz="4800" b="0" i="1">
                              <a:solidFill>
                                <a:srgbClr val="000000"/>
                              </a:solidFill>
                              <a:latin typeface="Cambria Math" panose="02040503050406030204" pitchFamily="18" charset="0"/>
                            </a:rPr>
                            <m:t>𝑆𝐸</m:t>
                          </m:r>
                          <m:r>
                            <a:rPr lang="en-US" sz="4800" b="0" i="1" baseline="-25000" smtClean="0">
                              <a:solidFill>
                                <a:srgbClr val="000000"/>
                              </a:solidFill>
                              <a:latin typeface="Cambria Math" panose="02040503050406030204" pitchFamily="18" charset="0"/>
                            </a:rPr>
                            <m:t>𝑓</m:t>
                          </m:r>
                          <m:r>
                            <a:rPr lang="en-US" sz="4800" b="0" i="1" baseline="30000">
                              <a:solidFill>
                                <a:srgbClr val="000000"/>
                              </a:solidFill>
                              <a:latin typeface="Cambria Math" panose="02040503050406030204" pitchFamily="18" charset="0"/>
                            </a:rPr>
                            <m:t>2</m:t>
                          </m:r>
                          <m:r>
                            <a:rPr lang="en-US" sz="4800" b="0" i="0" smtClean="0">
                              <a:solidFill>
                                <a:srgbClr val="000000"/>
                              </a:solidFill>
                              <a:latin typeface="Cambria Math" panose="02040503050406030204" pitchFamily="18" charset="0"/>
                            </a:rPr>
                            <m:t>)</m:t>
                          </m:r>
                          <m:r>
                            <a:rPr lang="en-US" sz="4800" b="0" i="0">
                              <a:solidFill>
                                <a:srgbClr val="000000"/>
                              </a:solidFill>
                              <a:latin typeface="Cambria Math" panose="02040503050406030204" pitchFamily="18" charset="0"/>
                            </a:rPr>
                            <m:t> </m:t>
                          </m:r>
                        </m:den>
                      </m:f>
                    </m:oMath>
                  </m:oMathPara>
                </a14:m>
                <a:endParaRPr lang="en-US" sz="4800" dirty="0"/>
              </a:p>
            </p:txBody>
          </p:sp>
        </mc:Choice>
        <mc:Fallback xmlns="">
          <p:sp>
            <p:nvSpPr>
              <p:cNvPr id="98308" name="Object 6"/>
              <p:cNvSpPr txBox="1">
                <a:spLocks noRot="1" noChangeAspect="1" noMove="1" noResize="1" noEditPoints="1" noAdjustHandles="1" noChangeArrowheads="1" noChangeShapeType="1" noTextEdit="1"/>
              </p:cNvSpPr>
              <p:nvPr/>
            </p:nvSpPr>
            <p:spPr bwMode="auto">
              <a:xfrm>
                <a:off x="1828800" y="2286000"/>
                <a:ext cx="6172200" cy="2590613"/>
              </a:xfrm>
              <a:prstGeom prst="rect">
                <a:avLst/>
              </a:prstGeom>
              <a:blipFill>
                <a:blip r:embed="rId3"/>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36C0D804-E0DE-4931-9ABF-9A67D4B6EB2A}"/>
              </a:ext>
            </a:extLst>
          </p:cNvPr>
          <p:cNvSpPr txBox="1"/>
          <p:nvPr/>
        </p:nvSpPr>
        <p:spPr>
          <a:xfrm>
            <a:off x="609600" y="5334000"/>
            <a:ext cx="8382000" cy="1200329"/>
          </a:xfrm>
          <a:prstGeom prst="rect">
            <a:avLst/>
          </a:prstGeom>
          <a:noFill/>
        </p:spPr>
        <p:txBody>
          <a:bodyPr wrap="square" rtlCol="0">
            <a:spAutoFit/>
          </a:bodyPr>
          <a:lstStyle/>
          <a:p>
            <a:r>
              <a:rPr lang="en-US" sz="2400" dirty="0" err="1"/>
              <a:t>Jabrayilov</a:t>
            </a:r>
            <a:r>
              <a:rPr lang="en-US" sz="2400" dirty="0"/>
              <a:t> et al. (2016).  Comparison of classical test theory </a:t>
            </a:r>
          </a:p>
          <a:p>
            <a:r>
              <a:rPr lang="en-US" sz="2400" dirty="0"/>
              <a:t>and item response theory in individual change assessment.  </a:t>
            </a:r>
          </a:p>
          <a:p>
            <a:r>
              <a:rPr lang="en-US" sz="2400" u="sng" dirty="0" err="1"/>
              <a:t>Appled</a:t>
            </a:r>
            <a:r>
              <a:rPr lang="en-US" sz="2400" u="sng" dirty="0"/>
              <a:t> Psychological Measurement</a:t>
            </a:r>
            <a:r>
              <a:rPr lang="en-US" sz="2400" dirty="0"/>
              <a:t>, 40(8), 559-572.</a:t>
            </a:r>
          </a:p>
        </p:txBody>
      </p:sp>
      <p:sp>
        <p:nvSpPr>
          <p:cNvPr id="3" name="TextBox 2">
            <a:extLst>
              <a:ext uri="{FF2B5EF4-FFF2-40B4-BE49-F238E27FC236}">
                <a16:creationId xmlns:a16="http://schemas.microsoft.com/office/drawing/2014/main" id="{9CDADA61-204C-4ADD-9A63-5EEFED52E850}"/>
              </a:ext>
            </a:extLst>
          </p:cNvPr>
          <p:cNvSpPr txBox="1"/>
          <p:nvPr/>
        </p:nvSpPr>
        <p:spPr>
          <a:xfrm>
            <a:off x="1066800" y="4534379"/>
            <a:ext cx="7726411" cy="830997"/>
          </a:xfrm>
          <a:prstGeom prst="rect">
            <a:avLst/>
          </a:prstGeom>
          <a:noFill/>
        </p:spPr>
        <p:txBody>
          <a:bodyPr wrap="none" rtlCol="0">
            <a:spAutoFit/>
          </a:bodyPr>
          <a:lstStyle/>
          <a:p>
            <a:r>
              <a:rPr lang="en-US" sz="2400" dirty="0"/>
              <a:t>SE</a:t>
            </a:r>
            <a:r>
              <a:rPr lang="en-US" sz="2400" baseline="-25000" dirty="0"/>
              <a:t>b</a:t>
            </a:r>
            <a:r>
              <a:rPr lang="en-US" sz="2400" baseline="30000" dirty="0"/>
              <a:t>2</a:t>
            </a:r>
            <a:r>
              <a:rPr lang="en-US" sz="2400" dirty="0"/>
              <a:t> = Variance at baseline, SE</a:t>
            </a:r>
            <a:r>
              <a:rPr lang="en-US" sz="2400" baseline="-25000" dirty="0"/>
              <a:t>f</a:t>
            </a:r>
            <a:r>
              <a:rPr lang="en-US" sz="2400" baseline="30000" dirty="0"/>
              <a:t>2</a:t>
            </a:r>
            <a:r>
              <a:rPr lang="en-US" sz="2400" dirty="0"/>
              <a:t> = Variance at follow-up</a:t>
            </a:r>
          </a:p>
          <a:p>
            <a:endParaRPr lang="en-US" sz="2400" dirty="0"/>
          </a:p>
        </p:txBody>
      </p:sp>
    </p:spTree>
    <p:extLst>
      <p:ext uri="{BB962C8B-B14F-4D97-AF65-F5344CB8AC3E}">
        <p14:creationId xmlns:p14="http://schemas.microsoft.com/office/powerpoint/2010/main" val="2354235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0B858-891F-4CFB-A425-05925FE3161C}"/>
              </a:ext>
            </a:extLst>
          </p:cNvPr>
          <p:cNvSpPr>
            <a:spLocks noGrp="1"/>
          </p:cNvSpPr>
          <p:nvPr>
            <p:ph type="title"/>
          </p:nvPr>
        </p:nvSpPr>
        <p:spPr>
          <a:xfrm>
            <a:off x="76200" y="274638"/>
            <a:ext cx="9067800" cy="1143000"/>
          </a:xfrm>
        </p:spPr>
        <p:txBody>
          <a:bodyPr/>
          <a:lstStyle/>
          <a:p>
            <a:r>
              <a:rPr lang="en-US" dirty="0"/>
              <a:t>PROMIS-29 Physical Function and Emotional Distress Measures</a:t>
            </a:r>
          </a:p>
        </p:txBody>
      </p:sp>
      <p:graphicFrame>
        <p:nvGraphicFramePr>
          <p:cNvPr id="5" name="Table 5">
            <a:extLst>
              <a:ext uri="{FF2B5EF4-FFF2-40B4-BE49-F238E27FC236}">
                <a16:creationId xmlns:a16="http://schemas.microsoft.com/office/drawing/2014/main" id="{088E6F31-F135-4044-8508-34BAEF60B0E7}"/>
              </a:ext>
            </a:extLst>
          </p:cNvPr>
          <p:cNvGraphicFramePr>
            <a:graphicFrameLocks noGrp="1"/>
          </p:cNvGraphicFramePr>
          <p:nvPr>
            <p:ph idx="1"/>
            <p:extLst>
              <p:ext uri="{D42A27DB-BD31-4B8C-83A1-F6EECF244321}">
                <p14:modId xmlns:p14="http://schemas.microsoft.com/office/powerpoint/2010/main" val="84736232"/>
              </p:ext>
            </p:extLst>
          </p:nvPr>
        </p:nvGraphicFramePr>
        <p:xfrm>
          <a:off x="76200" y="1752600"/>
          <a:ext cx="9067800" cy="4114800"/>
        </p:xfrm>
        <a:graphic>
          <a:graphicData uri="http://schemas.openxmlformats.org/drawingml/2006/table">
            <a:tbl>
              <a:tblPr firstRow="1" bandRow="1">
                <a:tableStyleId>{5C22544A-7EE6-4342-B048-85BDC9FD1C3A}</a:tableStyleId>
              </a:tblPr>
              <a:tblGrid>
                <a:gridCol w="1813560">
                  <a:extLst>
                    <a:ext uri="{9D8B030D-6E8A-4147-A177-3AD203B41FA5}">
                      <a16:colId xmlns:a16="http://schemas.microsoft.com/office/drawing/2014/main" val="4000096691"/>
                    </a:ext>
                  </a:extLst>
                </a:gridCol>
                <a:gridCol w="1813560">
                  <a:extLst>
                    <a:ext uri="{9D8B030D-6E8A-4147-A177-3AD203B41FA5}">
                      <a16:colId xmlns:a16="http://schemas.microsoft.com/office/drawing/2014/main" val="1336265744"/>
                    </a:ext>
                  </a:extLst>
                </a:gridCol>
                <a:gridCol w="1813560">
                  <a:extLst>
                    <a:ext uri="{9D8B030D-6E8A-4147-A177-3AD203B41FA5}">
                      <a16:colId xmlns:a16="http://schemas.microsoft.com/office/drawing/2014/main" val="2964238892"/>
                    </a:ext>
                  </a:extLst>
                </a:gridCol>
                <a:gridCol w="1813560">
                  <a:extLst>
                    <a:ext uri="{9D8B030D-6E8A-4147-A177-3AD203B41FA5}">
                      <a16:colId xmlns:a16="http://schemas.microsoft.com/office/drawing/2014/main" val="1974007467"/>
                    </a:ext>
                  </a:extLst>
                </a:gridCol>
                <a:gridCol w="1813560">
                  <a:extLst>
                    <a:ext uri="{9D8B030D-6E8A-4147-A177-3AD203B41FA5}">
                      <a16:colId xmlns:a16="http://schemas.microsoft.com/office/drawing/2014/main" val="264839077"/>
                    </a:ext>
                  </a:extLst>
                </a:gridCol>
              </a:tblGrid>
              <a:tr h="1371600">
                <a:tc>
                  <a:txBody>
                    <a:bodyPr/>
                    <a:lstStyle/>
                    <a:p>
                      <a:r>
                        <a:rPr lang="en-US" dirty="0"/>
                        <a:t>PROMIS-29 Measure</a:t>
                      </a:r>
                    </a:p>
                  </a:txBody>
                  <a:tcPr/>
                </a:tc>
                <a:tc>
                  <a:txBody>
                    <a:bodyPr/>
                    <a:lstStyle/>
                    <a:p>
                      <a:pPr algn="ctr"/>
                      <a:r>
                        <a:rPr lang="en-US" dirty="0"/>
                        <a:t>Baseline Mean</a:t>
                      </a:r>
                    </a:p>
                  </a:txBody>
                  <a:tcPr/>
                </a:tc>
                <a:tc>
                  <a:txBody>
                    <a:bodyPr/>
                    <a:lstStyle/>
                    <a:p>
                      <a:pPr algn="ctr"/>
                      <a:r>
                        <a:rPr lang="en-US" dirty="0"/>
                        <a:t>3-months later Mean</a:t>
                      </a:r>
                    </a:p>
                  </a:txBody>
                  <a:tcPr/>
                </a:tc>
                <a:tc>
                  <a:txBody>
                    <a:bodyPr/>
                    <a:lstStyle/>
                    <a:p>
                      <a:pPr algn="ctr"/>
                      <a:r>
                        <a:rPr lang="en-US" dirty="0"/>
                        <a:t>t</a:t>
                      </a:r>
                    </a:p>
                  </a:txBody>
                  <a:tcPr/>
                </a:tc>
                <a:tc>
                  <a:txBody>
                    <a:bodyPr/>
                    <a:lstStyle/>
                    <a:p>
                      <a:pPr algn="ctr"/>
                      <a:r>
                        <a:rPr lang="en-US" dirty="0"/>
                        <a:t>Effect Size</a:t>
                      </a:r>
                    </a:p>
                  </a:txBody>
                  <a:tcPr/>
                </a:tc>
                <a:extLst>
                  <a:ext uri="{0D108BD9-81ED-4DB2-BD59-A6C34878D82A}">
                    <a16:rowId xmlns:a16="http://schemas.microsoft.com/office/drawing/2014/main" val="2012812812"/>
                  </a:ext>
                </a:extLst>
              </a:tr>
              <a:tr h="1371600">
                <a:tc>
                  <a:txBody>
                    <a:bodyPr/>
                    <a:lstStyle/>
                    <a:p>
                      <a:r>
                        <a:rPr lang="en-US" dirty="0"/>
                        <a:t>Physical function</a:t>
                      </a:r>
                    </a:p>
                  </a:txBody>
                  <a:tcPr/>
                </a:tc>
                <a:tc>
                  <a:txBody>
                    <a:bodyPr/>
                    <a:lstStyle/>
                    <a:p>
                      <a:pPr algn="ctr"/>
                      <a:r>
                        <a:rPr lang="en-US" dirty="0"/>
                        <a:t>46</a:t>
                      </a:r>
                    </a:p>
                  </a:txBody>
                  <a:tcPr/>
                </a:tc>
                <a:tc>
                  <a:txBody>
                    <a:bodyPr/>
                    <a:lstStyle/>
                    <a:p>
                      <a:pPr algn="ctr"/>
                      <a:r>
                        <a:rPr lang="en-US" dirty="0"/>
                        <a:t>47</a:t>
                      </a:r>
                    </a:p>
                  </a:txBody>
                  <a:tcPr/>
                </a:tc>
                <a:tc>
                  <a:txBody>
                    <a:bodyPr/>
                    <a:lstStyle/>
                    <a:p>
                      <a:pPr algn="ctr"/>
                      <a:r>
                        <a:rPr lang="en-US" dirty="0"/>
                        <a:t>4.15</a:t>
                      </a:r>
                    </a:p>
                  </a:txBody>
                  <a:tcPr/>
                </a:tc>
                <a:tc>
                  <a:txBody>
                    <a:bodyPr/>
                    <a:lstStyle/>
                    <a:p>
                      <a:pPr algn="ctr"/>
                      <a:r>
                        <a:rPr lang="en-US" dirty="0"/>
                        <a:t>.08</a:t>
                      </a:r>
                    </a:p>
                  </a:txBody>
                  <a:tcPr/>
                </a:tc>
                <a:extLst>
                  <a:ext uri="{0D108BD9-81ED-4DB2-BD59-A6C34878D82A}">
                    <a16:rowId xmlns:a16="http://schemas.microsoft.com/office/drawing/2014/main" val="2393886710"/>
                  </a:ext>
                </a:extLst>
              </a:tr>
              <a:tr h="1371600">
                <a:tc>
                  <a:txBody>
                    <a:bodyPr/>
                    <a:lstStyle/>
                    <a:p>
                      <a:r>
                        <a:rPr lang="en-US" dirty="0"/>
                        <a:t>Emotional Distress</a:t>
                      </a:r>
                    </a:p>
                  </a:txBody>
                  <a:tcPr/>
                </a:tc>
                <a:tc>
                  <a:txBody>
                    <a:bodyPr/>
                    <a:lstStyle/>
                    <a:p>
                      <a:pPr algn="ctr"/>
                      <a:r>
                        <a:rPr lang="en-US" dirty="0"/>
                        <a:t>50</a:t>
                      </a:r>
                    </a:p>
                  </a:txBody>
                  <a:tcPr/>
                </a:tc>
                <a:tc>
                  <a:txBody>
                    <a:bodyPr/>
                    <a:lstStyle/>
                    <a:p>
                      <a:pPr algn="ctr"/>
                      <a:r>
                        <a:rPr lang="en-US" dirty="0"/>
                        <a:t>50</a:t>
                      </a:r>
                    </a:p>
                  </a:txBody>
                  <a:tcPr/>
                </a:tc>
                <a:tc>
                  <a:txBody>
                    <a:bodyPr/>
                    <a:lstStyle/>
                    <a:p>
                      <a:pPr algn="ctr"/>
                      <a:r>
                        <a:rPr lang="en-US" dirty="0"/>
                        <a:t>0.04</a:t>
                      </a:r>
                    </a:p>
                  </a:txBody>
                  <a:tcPr/>
                </a:tc>
                <a:tc>
                  <a:txBody>
                    <a:bodyPr/>
                    <a:lstStyle/>
                    <a:p>
                      <a:pPr algn="ctr"/>
                      <a:r>
                        <a:rPr lang="en-US" dirty="0"/>
                        <a:t>.01</a:t>
                      </a:r>
                    </a:p>
                  </a:txBody>
                  <a:tcPr/>
                </a:tc>
                <a:extLst>
                  <a:ext uri="{0D108BD9-81ED-4DB2-BD59-A6C34878D82A}">
                    <a16:rowId xmlns:a16="http://schemas.microsoft.com/office/drawing/2014/main" val="3339531320"/>
                  </a:ext>
                </a:extLst>
              </a:tr>
            </a:tbl>
          </a:graphicData>
        </a:graphic>
      </p:graphicFrame>
      <p:sp>
        <p:nvSpPr>
          <p:cNvPr id="2" name="Slide Number Placeholder 1">
            <a:extLst>
              <a:ext uri="{FF2B5EF4-FFF2-40B4-BE49-F238E27FC236}">
                <a16:creationId xmlns:a16="http://schemas.microsoft.com/office/drawing/2014/main" id="{D543C77D-0B10-4403-8986-36A532716D9C}"/>
              </a:ext>
            </a:extLst>
          </p:cNvPr>
          <p:cNvSpPr>
            <a:spLocks noGrp="1"/>
          </p:cNvSpPr>
          <p:nvPr>
            <p:ph type="sldNum" sz="quarter" idx="12"/>
          </p:nvPr>
        </p:nvSpPr>
        <p:spPr/>
        <p:txBody>
          <a:bodyPr/>
          <a:lstStyle/>
          <a:p>
            <a:pPr>
              <a:defRPr/>
            </a:pPr>
            <a:fld id="{FC104A63-7622-4A0E-8213-283EA964E1B0}" type="slidenum">
              <a:rPr lang="en-US" smtClean="0"/>
              <a:pPr>
                <a:defRPr/>
              </a:pPr>
              <a:t>34</a:t>
            </a:fld>
            <a:endParaRPr lang="en-US"/>
          </a:p>
        </p:txBody>
      </p:sp>
      <p:sp>
        <p:nvSpPr>
          <p:cNvPr id="4" name="TextBox 3">
            <a:extLst>
              <a:ext uri="{FF2B5EF4-FFF2-40B4-BE49-F238E27FC236}">
                <a16:creationId xmlns:a16="http://schemas.microsoft.com/office/drawing/2014/main" id="{7CD7C47E-AB0E-4482-ACDB-EC5FE884C498}"/>
              </a:ext>
            </a:extLst>
          </p:cNvPr>
          <p:cNvSpPr txBox="1"/>
          <p:nvPr/>
        </p:nvSpPr>
        <p:spPr>
          <a:xfrm>
            <a:off x="76200" y="5562600"/>
            <a:ext cx="8991600" cy="430887"/>
          </a:xfrm>
          <a:prstGeom prst="rect">
            <a:avLst/>
          </a:prstGeom>
          <a:noFill/>
        </p:spPr>
        <p:txBody>
          <a:bodyPr wrap="square" rtlCol="0">
            <a:spAutoFit/>
          </a:bodyPr>
          <a:lstStyle/>
          <a:p>
            <a:r>
              <a:rPr lang="en-US" sz="2200" dirty="0"/>
              <a:t>Emotional distress = mean of 4-item depression and 4-item anxiety scales</a:t>
            </a:r>
          </a:p>
        </p:txBody>
      </p:sp>
      <p:sp>
        <p:nvSpPr>
          <p:cNvPr id="6" name="TextBox 5">
            <a:extLst>
              <a:ext uri="{FF2B5EF4-FFF2-40B4-BE49-F238E27FC236}">
                <a16:creationId xmlns:a16="http://schemas.microsoft.com/office/drawing/2014/main" id="{0098C05B-68A7-79CC-6515-BBC5EDED69B9}"/>
              </a:ext>
            </a:extLst>
          </p:cNvPr>
          <p:cNvSpPr txBox="1"/>
          <p:nvPr/>
        </p:nvSpPr>
        <p:spPr>
          <a:xfrm>
            <a:off x="152400" y="6106308"/>
            <a:ext cx="8991600" cy="954107"/>
          </a:xfrm>
          <a:prstGeom prst="rect">
            <a:avLst/>
          </a:prstGeom>
          <a:noFill/>
        </p:spPr>
        <p:txBody>
          <a:bodyPr wrap="square" rtlCol="0">
            <a:spAutoFit/>
          </a:bodyPr>
          <a:lstStyle/>
          <a:p>
            <a:r>
              <a:rPr lang="en-US" sz="1200" b="1" dirty="0">
                <a:effectLst/>
                <a:latin typeface="Times New Roman" panose="02020603050405020304" pitchFamily="18" charset="0"/>
                <a:ea typeface="Times New Roman" panose="02020603050405020304" pitchFamily="18" charset="0"/>
              </a:rPr>
              <a:t>Hays, R. D</a:t>
            </a:r>
            <a:r>
              <a:rPr lang="en-US" sz="1200" dirty="0">
                <a:effectLst/>
                <a:latin typeface="Times New Roman" panose="02020603050405020304" pitchFamily="18" charset="0"/>
                <a:ea typeface="Times New Roman" panose="02020603050405020304" pitchFamily="18" charset="0"/>
              </a:rPr>
              <a:t>., Spritzer, K. L., </a:t>
            </a:r>
            <a:r>
              <a:rPr lang="en-US" sz="1200" dirty="0" err="1">
                <a:effectLst/>
                <a:latin typeface="Times New Roman" panose="02020603050405020304" pitchFamily="18" charset="0"/>
                <a:ea typeface="Times New Roman" panose="02020603050405020304" pitchFamily="18" charset="0"/>
              </a:rPr>
              <a:t>Sherbourne</a:t>
            </a:r>
            <a:r>
              <a:rPr lang="en-US" sz="1200" dirty="0">
                <a:effectLst/>
                <a:latin typeface="Times New Roman" panose="02020603050405020304" pitchFamily="18" charset="0"/>
                <a:ea typeface="Times New Roman" panose="02020603050405020304" pitchFamily="18" charset="0"/>
              </a:rPr>
              <a:t>, C. D., Ryan, G. W., &amp; Coulter, I. D.  (2019).  Group and individual-level change on </a:t>
            </a:r>
          </a:p>
          <a:p>
            <a:r>
              <a:rPr lang="en-US" sz="1200" dirty="0">
                <a:effectLst/>
                <a:latin typeface="Times New Roman" panose="02020603050405020304" pitchFamily="18" charset="0"/>
                <a:ea typeface="Times New Roman" panose="02020603050405020304" pitchFamily="18" charset="0"/>
              </a:rPr>
              <a:t>health-related quality of life  in chiropractic patients with chronic low back or neck pain. </a:t>
            </a:r>
            <a:r>
              <a:rPr lang="en-US" sz="1200" u="sng" dirty="0">
                <a:effectLst/>
                <a:latin typeface="Times New Roman" panose="02020603050405020304" pitchFamily="18" charset="0"/>
                <a:ea typeface="Times New Roman" panose="02020603050405020304" pitchFamily="18" charset="0"/>
              </a:rPr>
              <a:t>Spine</a:t>
            </a:r>
            <a:r>
              <a:rPr lang="en-US" sz="1200" dirty="0">
                <a:effectLst/>
                <a:latin typeface="Times New Roman" panose="02020603050405020304" pitchFamily="18" charset="0"/>
                <a:ea typeface="Times New Roman" panose="02020603050405020304" pitchFamily="18" charset="0"/>
              </a:rPr>
              <a:t>, </a:t>
            </a:r>
            <a:r>
              <a:rPr lang="en-US" sz="1200" u="sng" dirty="0">
                <a:effectLst/>
                <a:latin typeface="Times New Roman" panose="02020603050405020304" pitchFamily="18" charset="0"/>
                <a:ea typeface="Times New Roman" panose="02020603050405020304" pitchFamily="18" charset="0"/>
              </a:rPr>
              <a:t>44</a:t>
            </a:r>
            <a:r>
              <a:rPr lang="en-US" sz="1200" dirty="0">
                <a:effectLst/>
                <a:latin typeface="Times New Roman" panose="02020603050405020304" pitchFamily="18" charset="0"/>
                <a:ea typeface="Times New Roman" panose="02020603050405020304" pitchFamily="18" charset="0"/>
              </a:rPr>
              <a:t>(9), 647-651.</a:t>
            </a:r>
          </a:p>
          <a:p>
            <a:endParaRPr lang="en-US" dirty="0"/>
          </a:p>
        </p:txBody>
      </p:sp>
    </p:spTree>
    <p:extLst>
      <p:ext uri="{BB962C8B-B14F-4D97-AF65-F5344CB8AC3E}">
        <p14:creationId xmlns:p14="http://schemas.microsoft.com/office/powerpoint/2010/main" val="3892166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C5669-9046-4D17-8266-9905100589A9}"/>
              </a:ext>
            </a:extLst>
          </p:cNvPr>
          <p:cNvSpPr>
            <a:spLocks noGrp="1"/>
          </p:cNvSpPr>
          <p:nvPr>
            <p:ph type="sldNum" sz="quarter" idx="12"/>
          </p:nvPr>
        </p:nvSpPr>
        <p:spPr/>
        <p:txBody>
          <a:bodyPr/>
          <a:lstStyle/>
          <a:p>
            <a:pPr>
              <a:defRPr/>
            </a:pPr>
            <a:fld id="{FC104A63-7622-4A0E-8213-283EA964E1B0}" type="slidenum">
              <a:rPr lang="en-US" smtClean="0"/>
              <a:pPr>
                <a:defRPr/>
              </a:pPr>
              <a:t>35</a:t>
            </a:fld>
            <a:endParaRPr lang="en-US"/>
          </a:p>
        </p:txBody>
      </p:sp>
      <p:graphicFrame>
        <p:nvGraphicFramePr>
          <p:cNvPr id="3" name="Object 2">
            <a:extLst>
              <a:ext uri="{FF2B5EF4-FFF2-40B4-BE49-F238E27FC236}">
                <a16:creationId xmlns:a16="http://schemas.microsoft.com/office/drawing/2014/main" id="{1C7E44D3-E1BD-4A90-8710-461EF7E60C26}"/>
              </a:ext>
            </a:extLst>
          </p:cNvPr>
          <p:cNvGraphicFramePr>
            <a:graphicFrameLocks noChangeAspect="1"/>
          </p:cNvGraphicFramePr>
          <p:nvPr/>
        </p:nvGraphicFramePr>
        <p:xfrm>
          <a:off x="400050" y="762000"/>
          <a:ext cx="8305800" cy="5715000"/>
        </p:xfrm>
        <a:graphic>
          <a:graphicData uri="http://schemas.openxmlformats.org/presentationml/2006/ole">
            <mc:AlternateContent xmlns:mc="http://schemas.openxmlformats.org/markup-compatibility/2006">
              <mc:Choice xmlns:v="urn:schemas-microsoft-com:vml" Requires="v">
                <p:oleObj name="Document" r:id="rId3" imgW="5942845" imgH="3625715" progId="Word.Document.12">
                  <p:embed/>
                </p:oleObj>
              </mc:Choice>
              <mc:Fallback>
                <p:oleObj name="Document" r:id="rId3" imgW="5942845" imgH="3625715" progId="Word.Document.12">
                  <p:embed/>
                  <p:pic>
                    <p:nvPicPr>
                      <p:cNvPr id="3" name="Object 2">
                        <a:extLst>
                          <a:ext uri="{FF2B5EF4-FFF2-40B4-BE49-F238E27FC236}">
                            <a16:creationId xmlns:a16="http://schemas.microsoft.com/office/drawing/2014/main" id="{1C7E44D3-E1BD-4A90-8710-461EF7E60C26}"/>
                          </a:ext>
                        </a:extLst>
                      </p:cNvPr>
                      <p:cNvPicPr/>
                      <p:nvPr/>
                    </p:nvPicPr>
                    <p:blipFill>
                      <a:blip r:embed="rId4"/>
                      <a:stretch>
                        <a:fillRect/>
                      </a:stretch>
                    </p:blipFill>
                    <p:spPr>
                      <a:xfrm>
                        <a:off x="400050" y="762000"/>
                        <a:ext cx="8305800" cy="57150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BC8B5621-E199-4322-9EB4-8B1528271C9A}"/>
              </a:ext>
            </a:extLst>
          </p:cNvPr>
          <p:cNvSpPr txBox="1"/>
          <p:nvPr/>
        </p:nvSpPr>
        <p:spPr>
          <a:xfrm>
            <a:off x="7467600" y="4038600"/>
            <a:ext cx="762000" cy="400110"/>
          </a:xfrm>
          <a:prstGeom prst="rect">
            <a:avLst/>
          </a:prstGeom>
          <a:noFill/>
        </p:spPr>
        <p:txBody>
          <a:bodyPr wrap="square" rtlCol="0">
            <a:spAutoFit/>
          </a:bodyPr>
          <a:lstStyle/>
          <a:p>
            <a:r>
              <a:rPr lang="en-US" sz="2000" dirty="0">
                <a:highlight>
                  <a:srgbClr val="FFFF00"/>
                </a:highlight>
              </a:rPr>
              <a:t>78%</a:t>
            </a:r>
          </a:p>
        </p:txBody>
      </p:sp>
      <p:sp>
        <p:nvSpPr>
          <p:cNvPr id="7" name="TextBox 6">
            <a:extLst>
              <a:ext uri="{FF2B5EF4-FFF2-40B4-BE49-F238E27FC236}">
                <a16:creationId xmlns:a16="http://schemas.microsoft.com/office/drawing/2014/main" id="{8D4DC99B-E7CB-4254-99EC-5838EEBDFF2F}"/>
              </a:ext>
            </a:extLst>
          </p:cNvPr>
          <p:cNvSpPr txBox="1"/>
          <p:nvPr/>
        </p:nvSpPr>
        <p:spPr>
          <a:xfrm>
            <a:off x="4146986" y="5438745"/>
            <a:ext cx="761747" cy="400110"/>
          </a:xfrm>
          <a:prstGeom prst="rect">
            <a:avLst/>
          </a:prstGeom>
          <a:noFill/>
        </p:spPr>
        <p:txBody>
          <a:bodyPr wrap="none" rtlCol="0">
            <a:spAutoFit/>
          </a:bodyPr>
          <a:lstStyle/>
          <a:p>
            <a:r>
              <a:rPr lang="en-US" sz="2000" dirty="0">
                <a:highlight>
                  <a:srgbClr val="FFFF00"/>
                </a:highlight>
              </a:rPr>
              <a:t> 91%</a:t>
            </a:r>
          </a:p>
        </p:txBody>
      </p:sp>
      <p:sp>
        <p:nvSpPr>
          <p:cNvPr id="8" name="TextBox 7">
            <a:extLst>
              <a:ext uri="{FF2B5EF4-FFF2-40B4-BE49-F238E27FC236}">
                <a16:creationId xmlns:a16="http://schemas.microsoft.com/office/drawing/2014/main" id="{C172340F-5E89-4794-A21E-FBB55308C8A2}"/>
              </a:ext>
            </a:extLst>
          </p:cNvPr>
          <p:cNvSpPr txBox="1"/>
          <p:nvPr/>
        </p:nvSpPr>
        <p:spPr>
          <a:xfrm>
            <a:off x="685800" y="5865749"/>
            <a:ext cx="7086600" cy="492443"/>
          </a:xfrm>
          <a:prstGeom prst="rect">
            <a:avLst/>
          </a:prstGeom>
          <a:noFill/>
        </p:spPr>
        <p:txBody>
          <a:bodyPr wrap="square">
            <a:spAutoFit/>
          </a:bodyPr>
          <a:lstStyle/>
          <a:p>
            <a:pPr algn="ctr"/>
            <a:r>
              <a:rPr lang="en-US" sz="2600" dirty="0"/>
              <a:t>Spearman rank-order correlation = 0.54</a:t>
            </a:r>
          </a:p>
        </p:txBody>
      </p:sp>
    </p:spTree>
    <p:extLst>
      <p:ext uri="{BB962C8B-B14F-4D97-AF65-F5344CB8AC3E}">
        <p14:creationId xmlns:p14="http://schemas.microsoft.com/office/powerpoint/2010/main" val="2965107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C5669-9046-4D17-8266-9905100589A9}"/>
              </a:ext>
            </a:extLst>
          </p:cNvPr>
          <p:cNvSpPr>
            <a:spLocks noGrp="1"/>
          </p:cNvSpPr>
          <p:nvPr>
            <p:ph type="sldNum" sz="quarter" idx="12"/>
          </p:nvPr>
        </p:nvSpPr>
        <p:spPr/>
        <p:txBody>
          <a:bodyPr/>
          <a:lstStyle/>
          <a:p>
            <a:pPr>
              <a:defRPr/>
            </a:pPr>
            <a:fld id="{FC104A63-7622-4A0E-8213-283EA964E1B0}" type="slidenum">
              <a:rPr lang="en-US" smtClean="0"/>
              <a:pPr>
                <a:defRPr/>
              </a:pPr>
              <a:t>36</a:t>
            </a:fld>
            <a:endParaRPr lang="en-US"/>
          </a:p>
        </p:txBody>
      </p:sp>
      <p:graphicFrame>
        <p:nvGraphicFramePr>
          <p:cNvPr id="3" name="Object 2">
            <a:extLst>
              <a:ext uri="{FF2B5EF4-FFF2-40B4-BE49-F238E27FC236}">
                <a16:creationId xmlns:a16="http://schemas.microsoft.com/office/drawing/2014/main" id="{1C7E44D3-E1BD-4A90-8710-461EF7E60C26}"/>
              </a:ext>
            </a:extLst>
          </p:cNvPr>
          <p:cNvGraphicFramePr>
            <a:graphicFrameLocks noChangeAspect="1"/>
          </p:cNvGraphicFramePr>
          <p:nvPr/>
        </p:nvGraphicFramePr>
        <p:xfrm>
          <a:off x="471488" y="801688"/>
          <a:ext cx="7937500" cy="4854575"/>
        </p:xfrm>
        <a:graphic>
          <a:graphicData uri="http://schemas.openxmlformats.org/presentationml/2006/ole">
            <mc:AlternateContent xmlns:mc="http://schemas.openxmlformats.org/markup-compatibility/2006">
              <mc:Choice xmlns:v="urn:schemas-microsoft-com:vml" Requires="v">
                <p:oleObj name="Document" r:id="rId3" imgW="5952018" imgH="3632564" progId="Word.Document.12">
                  <p:embed/>
                </p:oleObj>
              </mc:Choice>
              <mc:Fallback>
                <p:oleObj name="Document" r:id="rId3" imgW="5952018" imgH="3632564" progId="Word.Document.12">
                  <p:embed/>
                  <p:pic>
                    <p:nvPicPr>
                      <p:cNvPr id="3" name="Object 2">
                        <a:extLst>
                          <a:ext uri="{FF2B5EF4-FFF2-40B4-BE49-F238E27FC236}">
                            <a16:creationId xmlns:a16="http://schemas.microsoft.com/office/drawing/2014/main" id="{1C7E44D3-E1BD-4A90-8710-461EF7E60C26}"/>
                          </a:ext>
                        </a:extLst>
                      </p:cNvPr>
                      <p:cNvPicPr/>
                      <p:nvPr/>
                    </p:nvPicPr>
                    <p:blipFill>
                      <a:blip r:embed="rId4"/>
                      <a:stretch>
                        <a:fillRect/>
                      </a:stretch>
                    </p:blipFill>
                    <p:spPr>
                      <a:xfrm>
                        <a:off x="471488" y="801688"/>
                        <a:ext cx="7937500" cy="485457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BFF8FB2-FDD4-479A-9DCB-A549CEB34179}"/>
              </a:ext>
            </a:extLst>
          </p:cNvPr>
          <p:cNvSpPr txBox="1"/>
          <p:nvPr/>
        </p:nvSpPr>
        <p:spPr>
          <a:xfrm>
            <a:off x="4191000" y="3657600"/>
            <a:ext cx="914399" cy="400110"/>
          </a:xfrm>
          <a:prstGeom prst="rect">
            <a:avLst/>
          </a:prstGeom>
          <a:noFill/>
        </p:spPr>
        <p:txBody>
          <a:bodyPr wrap="square" rtlCol="0">
            <a:spAutoFit/>
          </a:bodyPr>
          <a:lstStyle/>
          <a:p>
            <a:r>
              <a:rPr lang="en-US" sz="2000" dirty="0">
                <a:highlight>
                  <a:srgbClr val="FFFF00"/>
                </a:highlight>
              </a:rPr>
              <a:t>99%</a:t>
            </a:r>
          </a:p>
        </p:txBody>
      </p:sp>
    </p:spTree>
    <p:extLst>
      <p:ext uri="{BB962C8B-B14F-4D97-AF65-F5344CB8AC3E}">
        <p14:creationId xmlns:p14="http://schemas.microsoft.com/office/powerpoint/2010/main" val="4224508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C5669-9046-4D17-8266-9905100589A9}"/>
              </a:ext>
            </a:extLst>
          </p:cNvPr>
          <p:cNvSpPr>
            <a:spLocks noGrp="1"/>
          </p:cNvSpPr>
          <p:nvPr>
            <p:ph type="sldNum" sz="quarter" idx="12"/>
          </p:nvPr>
        </p:nvSpPr>
        <p:spPr/>
        <p:txBody>
          <a:bodyPr/>
          <a:lstStyle/>
          <a:p>
            <a:pPr>
              <a:defRPr/>
            </a:pPr>
            <a:fld id="{FC104A63-7622-4A0E-8213-283EA964E1B0}" type="slidenum">
              <a:rPr lang="en-US" smtClean="0"/>
              <a:pPr>
                <a:defRPr/>
              </a:pPr>
              <a:t>37</a:t>
            </a:fld>
            <a:endParaRPr lang="en-US"/>
          </a:p>
        </p:txBody>
      </p:sp>
      <p:graphicFrame>
        <p:nvGraphicFramePr>
          <p:cNvPr id="3" name="Object 2">
            <a:extLst>
              <a:ext uri="{FF2B5EF4-FFF2-40B4-BE49-F238E27FC236}">
                <a16:creationId xmlns:a16="http://schemas.microsoft.com/office/drawing/2014/main" id="{1C7E44D3-E1BD-4A90-8710-461EF7E60C26}"/>
              </a:ext>
            </a:extLst>
          </p:cNvPr>
          <p:cNvGraphicFramePr>
            <a:graphicFrameLocks noChangeAspect="1"/>
          </p:cNvGraphicFramePr>
          <p:nvPr/>
        </p:nvGraphicFramePr>
        <p:xfrm>
          <a:off x="471488" y="801688"/>
          <a:ext cx="7937500" cy="4854575"/>
        </p:xfrm>
        <a:graphic>
          <a:graphicData uri="http://schemas.openxmlformats.org/presentationml/2006/ole">
            <mc:AlternateContent xmlns:mc="http://schemas.openxmlformats.org/markup-compatibility/2006">
              <mc:Choice xmlns:v="urn:schemas-microsoft-com:vml" Requires="v">
                <p:oleObj name="Document" r:id="rId3" imgW="5952018" imgH="3632564" progId="Word.Document.12">
                  <p:embed/>
                </p:oleObj>
              </mc:Choice>
              <mc:Fallback>
                <p:oleObj name="Document" r:id="rId3" imgW="5952018" imgH="3632564" progId="Word.Document.12">
                  <p:embed/>
                  <p:pic>
                    <p:nvPicPr>
                      <p:cNvPr id="3" name="Object 2">
                        <a:extLst>
                          <a:ext uri="{FF2B5EF4-FFF2-40B4-BE49-F238E27FC236}">
                            <a16:creationId xmlns:a16="http://schemas.microsoft.com/office/drawing/2014/main" id="{1C7E44D3-E1BD-4A90-8710-461EF7E60C26}"/>
                          </a:ext>
                        </a:extLst>
                      </p:cNvPr>
                      <p:cNvPicPr/>
                      <p:nvPr/>
                    </p:nvPicPr>
                    <p:blipFill>
                      <a:blip r:embed="rId4"/>
                      <a:stretch>
                        <a:fillRect/>
                      </a:stretch>
                    </p:blipFill>
                    <p:spPr>
                      <a:xfrm>
                        <a:off x="471488" y="801688"/>
                        <a:ext cx="7937500" cy="485457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BFF8FB2-FDD4-479A-9DCB-A549CEB34179}"/>
              </a:ext>
            </a:extLst>
          </p:cNvPr>
          <p:cNvSpPr txBox="1"/>
          <p:nvPr/>
        </p:nvSpPr>
        <p:spPr>
          <a:xfrm>
            <a:off x="4191000" y="3657600"/>
            <a:ext cx="914399" cy="400110"/>
          </a:xfrm>
          <a:prstGeom prst="rect">
            <a:avLst/>
          </a:prstGeom>
          <a:noFill/>
        </p:spPr>
        <p:txBody>
          <a:bodyPr wrap="square" rtlCol="0">
            <a:spAutoFit/>
          </a:bodyPr>
          <a:lstStyle/>
          <a:p>
            <a:endParaRPr lang="en-US" sz="2000" dirty="0">
              <a:highlight>
                <a:srgbClr val="FFFF00"/>
              </a:highlight>
            </a:endParaRPr>
          </a:p>
        </p:txBody>
      </p:sp>
      <p:sp>
        <p:nvSpPr>
          <p:cNvPr id="7" name="TextBox 6">
            <a:extLst>
              <a:ext uri="{FF2B5EF4-FFF2-40B4-BE49-F238E27FC236}">
                <a16:creationId xmlns:a16="http://schemas.microsoft.com/office/drawing/2014/main" id="{47B44487-622D-4167-B0B7-D02C09C1BA58}"/>
              </a:ext>
            </a:extLst>
          </p:cNvPr>
          <p:cNvSpPr txBox="1"/>
          <p:nvPr/>
        </p:nvSpPr>
        <p:spPr>
          <a:xfrm>
            <a:off x="2590800" y="3045589"/>
            <a:ext cx="1143000" cy="400110"/>
          </a:xfrm>
          <a:prstGeom prst="rect">
            <a:avLst/>
          </a:prstGeom>
          <a:noFill/>
        </p:spPr>
        <p:txBody>
          <a:bodyPr wrap="square" rtlCol="0">
            <a:spAutoFit/>
          </a:bodyPr>
          <a:lstStyle/>
          <a:p>
            <a:r>
              <a:rPr lang="en-US" sz="2000" dirty="0">
                <a:highlight>
                  <a:srgbClr val="FFFF00"/>
                </a:highlight>
              </a:rPr>
              <a:t>27%</a:t>
            </a:r>
          </a:p>
        </p:txBody>
      </p:sp>
      <p:sp>
        <p:nvSpPr>
          <p:cNvPr id="8" name="TextBox 7">
            <a:extLst>
              <a:ext uri="{FF2B5EF4-FFF2-40B4-BE49-F238E27FC236}">
                <a16:creationId xmlns:a16="http://schemas.microsoft.com/office/drawing/2014/main" id="{AC296AFF-AA73-4765-ADAA-E75B256494EB}"/>
              </a:ext>
            </a:extLst>
          </p:cNvPr>
          <p:cNvSpPr txBox="1"/>
          <p:nvPr/>
        </p:nvSpPr>
        <p:spPr>
          <a:xfrm>
            <a:off x="5800725" y="4214526"/>
            <a:ext cx="773827" cy="400110"/>
          </a:xfrm>
          <a:prstGeom prst="rect">
            <a:avLst/>
          </a:prstGeom>
          <a:noFill/>
        </p:spPr>
        <p:txBody>
          <a:bodyPr wrap="square" rtlCol="0">
            <a:spAutoFit/>
          </a:bodyPr>
          <a:lstStyle/>
          <a:p>
            <a:endParaRPr lang="en-US" sz="2000" dirty="0">
              <a:highlight>
                <a:srgbClr val="FFFF00"/>
              </a:highlight>
            </a:endParaRPr>
          </a:p>
        </p:txBody>
      </p:sp>
    </p:spTree>
    <p:extLst>
      <p:ext uri="{BB962C8B-B14F-4D97-AF65-F5344CB8AC3E}">
        <p14:creationId xmlns:p14="http://schemas.microsoft.com/office/powerpoint/2010/main" val="4287834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C5669-9046-4D17-8266-9905100589A9}"/>
              </a:ext>
            </a:extLst>
          </p:cNvPr>
          <p:cNvSpPr>
            <a:spLocks noGrp="1"/>
          </p:cNvSpPr>
          <p:nvPr>
            <p:ph type="sldNum" sz="quarter" idx="12"/>
          </p:nvPr>
        </p:nvSpPr>
        <p:spPr/>
        <p:txBody>
          <a:bodyPr/>
          <a:lstStyle/>
          <a:p>
            <a:pPr>
              <a:defRPr/>
            </a:pPr>
            <a:fld id="{FC104A63-7622-4A0E-8213-283EA964E1B0}" type="slidenum">
              <a:rPr lang="en-US" smtClean="0"/>
              <a:pPr>
                <a:defRPr/>
              </a:pPr>
              <a:t>38</a:t>
            </a:fld>
            <a:endParaRPr lang="en-US"/>
          </a:p>
        </p:txBody>
      </p:sp>
      <p:graphicFrame>
        <p:nvGraphicFramePr>
          <p:cNvPr id="3" name="Object 2">
            <a:extLst>
              <a:ext uri="{FF2B5EF4-FFF2-40B4-BE49-F238E27FC236}">
                <a16:creationId xmlns:a16="http://schemas.microsoft.com/office/drawing/2014/main" id="{1C7E44D3-E1BD-4A90-8710-461EF7E60C26}"/>
              </a:ext>
            </a:extLst>
          </p:cNvPr>
          <p:cNvGraphicFramePr>
            <a:graphicFrameLocks noChangeAspect="1"/>
          </p:cNvGraphicFramePr>
          <p:nvPr/>
        </p:nvGraphicFramePr>
        <p:xfrm>
          <a:off x="471488" y="801688"/>
          <a:ext cx="7937500" cy="4854575"/>
        </p:xfrm>
        <a:graphic>
          <a:graphicData uri="http://schemas.openxmlformats.org/presentationml/2006/ole">
            <mc:AlternateContent xmlns:mc="http://schemas.openxmlformats.org/markup-compatibility/2006">
              <mc:Choice xmlns:v="urn:schemas-microsoft-com:vml" Requires="v">
                <p:oleObj name="Document" r:id="rId3" imgW="5952018" imgH="3632564" progId="Word.Document.12">
                  <p:embed/>
                </p:oleObj>
              </mc:Choice>
              <mc:Fallback>
                <p:oleObj name="Document" r:id="rId3" imgW="5952018" imgH="3632564" progId="Word.Document.12">
                  <p:embed/>
                  <p:pic>
                    <p:nvPicPr>
                      <p:cNvPr id="3" name="Object 2">
                        <a:extLst>
                          <a:ext uri="{FF2B5EF4-FFF2-40B4-BE49-F238E27FC236}">
                            <a16:creationId xmlns:a16="http://schemas.microsoft.com/office/drawing/2014/main" id="{1C7E44D3-E1BD-4A90-8710-461EF7E60C26}"/>
                          </a:ext>
                        </a:extLst>
                      </p:cNvPr>
                      <p:cNvPicPr/>
                      <p:nvPr/>
                    </p:nvPicPr>
                    <p:blipFill>
                      <a:blip r:embed="rId4"/>
                      <a:stretch>
                        <a:fillRect/>
                      </a:stretch>
                    </p:blipFill>
                    <p:spPr>
                      <a:xfrm>
                        <a:off x="471488" y="801688"/>
                        <a:ext cx="7937500" cy="485457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BFF8FB2-FDD4-479A-9DCB-A549CEB34179}"/>
              </a:ext>
            </a:extLst>
          </p:cNvPr>
          <p:cNvSpPr txBox="1"/>
          <p:nvPr/>
        </p:nvSpPr>
        <p:spPr>
          <a:xfrm>
            <a:off x="4191000" y="3657600"/>
            <a:ext cx="914399" cy="400110"/>
          </a:xfrm>
          <a:prstGeom prst="rect">
            <a:avLst/>
          </a:prstGeom>
          <a:noFill/>
        </p:spPr>
        <p:txBody>
          <a:bodyPr wrap="square" rtlCol="0">
            <a:spAutoFit/>
          </a:bodyPr>
          <a:lstStyle/>
          <a:p>
            <a:endParaRPr lang="en-US" sz="2000" dirty="0">
              <a:highlight>
                <a:srgbClr val="FFFF00"/>
              </a:highlight>
            </a:endParaRPr>
          </a:p>
        </p:txBody>
      </p:sp>
      <p:sp>
        <p:nvSpPr>
          <p:cNvPr id="7" name="TextBox 6">
            <a:extLst>
              <a:ext uri="{FF2B5EF4-FFF2-40B4-BE49-F238E27FC236}">
                <a16:creationId xmlns:a16="http://schemas.microsoft.com/office/drawing/2014/main" id="{47B44487-622D-4167-B0B7-D02C09C1BA58}"/>
              </a:ext>
            </a:extLst>
          </p:cNvPr>
          <p:cNvSpPr txBox="1"/>
          <p:nvPr/>
        </p:nvSpPr>
        <p:spPr>
          <a:xfrm>
            <a:off x="2590800" y="3045589"/>
            <a:ext cx="1143000" cy="400110"/>
          </a:xfrm>
          <a:prstGeom prst="rect">
            <a:avLst/>
          </a:prstGeom>
          <a:noFill/>
        </p:spPr>
        <p:txBody>
          <a:bodyPr wrap="square" rtlCol="0">
            <a:spAutoFit/>
          </a:bodyPr>
          <a:lstStyle/>
          <a:p>
            <a:endParaRPr lang="en-US" sz="2000" dirty="0">
              <a:highlight>
                <a:srgbClr val="FFFF00"/>
              </a:highlight>
            </a:endParaRPr>
          </a:p>
        </p:txBody>
      </p:sp>
      <p:sp>
        <p:nvSpPr>
          <p:cNvPr id="8" name="TextBox 7">
            <a:extLst>
              <a:ext uri="{FF2B5EF4-FFF2-40B4-BE49-F238E27FC236}">
                <a16:creationId xmlns:a16="http://schemas.microsoft.com/office/drawing/2014/main" id="{AC296AFF-AA73-4765-ADAA-E75B256494EB}"/>
              </a:ext>
            </a:extLst>
          </p:cNvPr>
          <p:cNvSpPr txBox="1"/>
          <p:nvPr/>
        </p:nvSpPr>
        <p:spPr>
          <a:xfrm>
            <a:off x="5800725" y="4214526"/>
            <a:ext cx="773827" cy="400110"/>
          </a:xfrm>
          <a:prstGeom prst="rect">
            <a:avLst/>
          </a:prstGeom>
          <a:noFill/>
        </p:spPr>
        <p:txBody>
          <a:bodyPr wrap="square" rtlCol="0">
            <a:spAutoFit/>
          </a:bodyPr>
          <a:lstStyle/>
          <a:p>
            <a:r>
              <a:rPr lang="en-US" sz="2000" dirty="0">
                <a:highlight>
                  <a:srgbClr val="FFFF00"/>
                </a:highlight>
              </a:rPr>
              <a:t>38%</a:t>
            </a:r>
          </a:p>
        </p:txBody>
      </p:sp>
    </p:spTree>
    <p:extLst>
      <p:ext uri="{BB962C8B-B14F-4D97-AF65-F5344CB8AC3E}">
        <p14:creationId xmlns:p14="http://schemas.microsoft.com/office/powerpoint/2010/main" val="2872858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C5669-9046-4D17-8266-9905100589A9}"/>
              </a:ext>
            </a:extLst>
          </p:cNvPr>
          <p:cNvSpPr>
            <a:spLocks noGrp="1"/>
          </p:cNvSpPr>
          <p:nvPr>
            <p:ph type="sldNum" sz="quarter" idx="12"/>
          </p:nvPr>
        </p:nvSpPr>
        <p:spPr/>
        <p:txBody>
          <a:bodyPr/>
          <a:lstStyle/>
          <a:p>
            <a:pPr>
              <a:defRPr/>
            </a:pPr>
            <a:fld id="{FC104A63-7622-4A0E-8213-283EA964E1B0}" type="slidenum">
              <a:rPr lang="en-US" smtClean="0"/>
              <a:pPr>
                <a:defRPr/>
              </a:pPr>
              <a:t>39</a:t>
            </a:fld>
            <a:endParaRPr lang="en-US"/>
          </a:p>
        </p:txBody>
      </p:sp>
      <p:graphicFrame>
        <p:nvGraphicFramePr>
          <p:cNvPr id="3" name="Object 2">
            <a:extLst>
              <a:ext uri="{FF2B5EF4-FFF2-40B4-BE49-F238E27FC236}">
                <a16:creationId xmlns:a16="http://schemas.microsoft.com/office/drawing/2014/main" id="{1C7E44D3-E1BD-4A90-8710-461EF7E60C26}"/>
              </a:ext>
            </a:extLst>
          </p:cNvPr>
          <p:cNvGraphicFramePr>
            <a:graphicFrameLocks noChangeAspect="1"/>
          </p:cNvGraphicFramePr>
          <p:nvPr/>
        </p:nvGraphicFramePr>
        <p:xfrm>
          <a:off x="466725" y="800100"/>
          <a:ext cx="8018463" cy="4897438"/>
        </p:xfrm>
        <a:graphic>
          <a:graphicData uri="http://schemas.openxmlformats.org/presentationml/2006/ole">
            <mc:AlternateContent xmlns:mc="http://schemas.openxmlformats.org/markup-compatibility/2006">
              <mc:Choice xmlns:v="urn:schemas-microsoft-com:vml" Requires="v">
                <p:oleObj name="Document" r:id="rId3" imgW="5942845" imgH="3638337" progId="Word.Document.12">
                  <p:embed/>
                </p:oleObj>
              </mc:Choice>
              <mc:Fallback>
                <p:oleObj name="Document" r:id="rId3" imgW="5942845" imgH="3638337" progId="Word.Document.12">
                  <p:embed/>
                  <p:pic>
                    <p:nvPicPr>
                      <p:cNvPr id="3" name="Object 2">
                        <a:extLst>
                          <a:ext uri="{FF2B5EF4-FFF2-40B4-BE49-F238E27FC236}">
                            <a16:creationId xmlns:a16="http://schemas.microsoft.com/office/drawing/2014/main" id="{1C7E44D3-E1BD-4A90-8710-461EF7E60C26}"/>
                          </a:ext>
                        </a:extLst>
                      </p:cNvPr>
                      <p:cNvPicPr/>
                      <p:nvPr/>
                    </p:nvPicPr>
                    <p:blipFill>
                      <a:blip r:embed="rId4"/>
                      <a:stretch>
                        <a:fillRect/>
                      </a:stretch>
                    </p:blipFill>
                    <p:spPr>
                      <a:xfrm>
                        <a:off x="466725" y="800100"/>
                        <a:ext cx="8018463" cy="489743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287F8C5A-2D32-4122-B3E1-F4847F608100}"/>
              </a:ext>
            </a:extLst>
          </p:cNvPr>
          <p:cNvSpPr txBox="1"/>
          <p:nvPr/>
        </p:nvSpPr>
        <p:spPr>
          <a:xfrm>
            <a:off x="469900" y="5398036"/>
            <a:ext cx="7988299" cy="1323439"/>
          </a:xfrm>
          <a:prstGeom prst="rect">
            <a:avLst/>
          </a:prstGeom>
          <a:noFill/>
        </p:spPr>
        <p:txBody>
          <a:bodyPr wrap="square" rtlCol="0">
            <a:spAutoFit/>
          </a:bodyPr>
          <a:lstStyle/>
          <a:p>
            <a:r>
              <a:rPr lang="en-US" sz="2000" dirty="0"/>
              <a:t>                             </a:t>
            </a:r>
          </a:p>
          <a:p>
            <a:pPr algn="ctr"/>
            <a:r>
              <a:rPr lang="en-US" sz="2000" dirty="0">
                <a:highlight>
                  <a:srgbClr val="00FFFF"/>
                </a:highlight>
              </a:rPr>
              <a:t>*</a:t>
            </a:r>
            <a:r>
              <a:rPr lang="el-GR" sz="2000" dirty="0">
                <a:highlight>
                  <a:srgbClr val="00FFFF"/>
                </a:highlight>
              </a:rPr>
              <a:t>Δ</a:t>
            </a:r>
            <a:r>
              <a:rPr lang="en-US" sz="2000" dirty="0">
                <a:highlight>
                  <a:srgbClr val="00FFFF"/>
                </a:highlight>
              </a:rPr>
              <a:t> = -13.7 </a:t>
            </a:r>
          </a:p>
          <a:p>
            <a:r>
              <a:rPr lang="en-US" sz="2000" dirty="0"/>
              <a:t>  SEM = 2.6, RCI</a:t>
            </a:r>
            <a:r>
              <a:rPr lang="en-US" sz="2000" baseline="-25000" dirty="0"/>
              <a:t>CTT</a:t>
            </a:r>
            <a:r>
              <a:rPr lang="en-US" sz="2000" dirty="0"/>
              <a:t> = 3.7 versus SE = 7.1, RCI</a:t>
            </a:r>
            <a:r>
              <a:rPr lang="en-US" sz="2000" baseline="-25000" dirty="0"/>
              <a:t>IRT</a:t>
            </a:r>
            <a:r>
              <a:rPr lang="en-US" sz="2000" dirty="0"/>
              <a:t> = 1.93</a:t>
            </a:r>
          </a:p>
          <a:p>
            <a:endParaRPr lang="en-US" sz="2000" dirty="0"/>
          </a:p>
        </p:txBody>
      </p:sp>
    </p:spTree>
    <p:extLst>
      <p:ext uri="{BB962C8B-B14F-4D97-AF65-F5344CB8AC3E}">
        <p14:creationId xmlns:p14="http://schemas.microsoft.com/office/powerpoint/2010/main" val="3869991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FB3A6-C1FB-4B2E-964E-4AD5738763CE}"/>
              </a:ext>
            </a:extLst>
          </p:cNvPr>
          <p:cNvSpPr>
            <a:spLocks noGrp="1"/>
          </p:cNvSpPr>
          <p:nvPr>
            <p:ph type="title"/>
          </p:nvPr>
        </p:nvSpPr>
        <p:spPr>
          <a:xfrm>
            <a:off x="76200" y="457200"/>
            <a:ext cx="9067800" cy="1143000"/>
          </a:xfrm>
        </p:spPr>
        <p:txBody>
          <a:bodyPr/>
          <a:lstStyle/>
          <a:p>
            <a:r>
              <a:rPr lang="en-US" sz="4000" dirty="0">
                <a:latin typeface="Comic Sans MS" panose="030F0702030302020204" pitchFamily="66" charset="0"/>
              </a:rPr>
              <a:t>PROMIS-29+2 V 2.1 Profile Physical and Mental Health Summary Scores</a:t>
            </a:r>
            <a:br>
              <a:rPr lang="en-US" dirty="0">
                <a:latin typeface="Comic Sans MS" panose="030F0702030302020204" pitchFamily="66" charset="0"/>
              </a:rPr>
            </a:br>
            <a:endParaRPr lang="en-US" sz="4000"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0B849965-905A-485A-89EC-E8153161B9BE}"/>
              </a:ext>
            </a:extLst>
          </p:cNvPr>
          <p:cNvSpPr>
            <a:spLocks noGrp="1"/>
          </p:cNvSpPr>
          <p:nvPr>
            <p:ph idx="1"/>
          </p:nvPr>
        </p:nvSpPr>
        <p:spPr>
          <a:xfrm>
            <a:off x="76200" y="1600200"/>
            <a:ext cx="9067800" cy="4525963"/>
          </a:xfrm>
        </p:spPr>
        <p:txBody>
          <a:bodyPr>
            <a:normAutofit fontScale="47500" lnSpcReduction="20000"/>
          </a:bodyPr>
          <a:lstStyle/>
          <a:p>
            <a:pPr lvl="1">
              <a:buFont typeface="Wingdings" panose="05000000000000000000" pitchFamily="2" charset="2"/>
              <a:buChar char="Ø"/>
            </a:pPr>
            <a:r>
              <a:rPr lang="en-US" dirty="0"/>
              <a:t>  1. </a:t>
            </a:r>
            <a:r>
              <a:rPr lang="en-US" u="sng" dirty="0"/>
              <a:t>Physical functioning (4 items)</a:t>
            </a:r>
          </a:p>
          <a:p>
            <a:pPr lvl="1">
              <a:buFont typeface="Wingdings" panose="05000000000000000000" pitchFamily="2" charset="2"/>
              <a:buChar char="Ø"/>
            </a:pPr>
            <a:r>
              <a:rPr lang="en-US" dirty="0">
                <a:highlight>
                  <a:srgbClr val="FFFF00"/>
                </a:highlight>
              </a:rPr>
              <a:t>  2. Pain</a:t>
            </a:r>
          </a:p>
          <a:p>
            <a:pPr lvl="2">
              <a:buFont typeface="Wingdings" panose="05000000000000000000" pitchFamily="2" charset="2"/>
              <a:buChar char="Ø"/>
            </a:pPr>
            <a:r>
              <a:rPr lang="en-US" dirty="0"/>
              <a:t>Pain intensity (1 item) and </a:t>
            </a:r>
            <a:r>
              <a:rPr lang="en-US" u="sng" dirty="0"/>
              <a:t>pain interference (4 items)</a:t>
            </a:r>
          </a:p>
          <a:p>
            <a:pPr lvl="1">
              <a:buFont typeface="Wingdings" panose="05000000000000000000" pitchFamily="2" charset="2"/>
              <a:buChar char="Ø"/>
            </a:pPr>
            <a:r>
              <a:rPr lang="en-US" dirty="0"/>
              <a:t>  3. </a:t>
            </a:r>
            <a:r>
              <a:rPr lang="en-US" u="sng" dirty="0"/>
              <a:t>Fatigue (4 items)</a:t>
            </a:r>
          </a:p>
          <a:p>
            <a:pPr lvl="1">
              <a:buFont typeface="Wingdings" panose="05000000000000000000" pitchFamily="2" charset="2"/>
              <a:buChar char="Ø"/>
            </a:pPr>
            <a:r>
              <a:rPr lang="en-US" dirty="0"/>
              <a:t>  4. </a:t>
            </a:r>
            <a:r>
              <a:rPr lang="en-US" u="sng" dirty="0"/>
              <a:t>Sleep disturbance (4 items)</a:t>
            </a:r>
          </a:p>
          <a:p>
            <a:pPr lvl="1">
              <a:buFont typeface="Wingdings" panose="05000000000000000000" pitchFamily="2" charset="2"/>
              <a:buChar char="Ø"/>
            </a:pPr>
            <a:r>
              <a:rPr lang="en-US" dirty="0"/>
              <a:t>  5. Social health/</a:t>
            </a:r>
            <a:r>
              <a:rPr lang="en-US" u="sng" dirty="0"/>
              <a:t>ability to participate in social roles and activities (4 items)</a:t>
            </a:r>
          </a:p>
          <a:p>
            <a:pPr lvl="1">
              <a:buFont typeface="Wingdings" panose="05000000000000000000" pitchFamily="2" charset="2"/>
              <a:buChar char="Ø"/>
            </a:pPr>
            <a:r>
              <a:rPr lang="en-US" dirty="0">
                <a:highlight>
                  <a:srgbClr val="FFFF00"/>
                </a:highlight>
              </a:rPr>
              <a:t>  6. Emotional distress</a:t>
            </a:r>
          </a:p>
          <a:p>
            <a:pPr lvl="2">
              <a:buFont typeface="Wingdings" panose="05000000000000000000" pitchFamily="2" charset="2"/>
              <a:buChar char="Ø"/>
            </a:pPr>
            <a:r>
              <a:rPr lang="en-US" u="sng" dirty="0"/>
              <a:t>Anxiety (4 items) </a:t>
            </a:r>
            <a:r>
              <a:rPr lang="en-US" dirty="0"/>
              <a:t>and </a:t>
            </a:r>
            <a:r>
              <a:rPr lang="en-US" u="sng" dirty="0"/>
              <a:t>depression</a:t>
            </a:r>
            <a:r>
              <a:rPr lang="en-US" dirty="0"/>
              <a:t> (4 items)</a:t>
            </a:r>
          </a:p>
          <a:p>
            <a:pPr lvl="1">
              <a:buFont typeface="Wingdings" panose="05000000000000000000" pitchFamily="2" charset="2"/>
              <a:buChar char="Ø"/>
            </a:pPr>
            <a:r>
              <a:rPr lang="en-US" dirty="0"/>
              <a:t>  </a:t>
            </a:r>
            <a:r>
              <a:rPr lang="en-US" dirty="0">
                <a:highlight>
                  <a:srgbClr val="00FFFF"/>
                </a:highlight>
              </a:rPr>
              <a:t>7. Cognitive function (2 items)</a:t>
            </a:r>
          </a:p>
          <a:p>
            <a:pPr lvl="1">
              <a:buFont typeface="Wingdings" panose="05000000000000000000" pitchFamily="2" charset="2"/>
              <a:buChar char="Ø"/>
            </a:pPr>
            <a:endParaRPr lang="en-US" dirty="0">
              <a:highlight>
                <a:srgbClr val="00FFFF"/>
              </a:highlight>
            </a:endParaRPr>
          </a:p>
          <a:p>
            <a:pPr lvl="1">
              <a:buFont typeface="Wingdings" panose="05000000000000000000" pitchFamily="2" charset="2"/>
              <a:buChar char="Ø"/>
            </a:pPr>
            <a:r>
              <a:rPr lang="en-US" dirty="0"/>
              <a:t>  8. Physical health summary score</a:t>
            </a:r>
          </a:p>
          <a:p>
            <a:pPr lvl="1">
              <a:buFont typeface="Wingdings" panose="05000000000000000000" pitchFamily="2" charset="2"/>
              <a:buChar char="Ø"/>
            </a:pPr>
            <a:r>
              <a:rPr lang="en-US" dirty="0"/>
              <a:t>  9. Mental health summary score</a:t>
            </a:r>
          </a:p>
          <a:p>
            <a:pPr lvl="1">
              <a:buFont typeface="Wingdings" panose="05000000000000000000" pitchFamily="2" charset="2"/>
              <a:buChar char="Ø"/>
            </a:pPr>
            <a:r>
              <a:rPr lang="en-US" dirty="0"/>
              <a:t>10. </a:t>
            </a:r>
            <a:r>
              <a:rPr lang="en-US" dirty="0" err="1"/>
              <a:t>PROPr</a:t>
            </a:r>
            <a:endParaRPr lang="en-US" dirty="0"/>
          </a:p>
          <a:p>
            <a:pPr marL="914400" lvl="2" indent="0">
              <a:buNone/>
            </a:pPr>
            <a:endParaRPr lang="en-US" dirty="0"/>
          </a:p>
          <a:p>
            <a:pPr marL="0" indent="0">
              <a:buNone/>
            </a:pPr>
            <a:r>
              <a:rPr lang="en-US" sz="2600" i="1" dirty="0"/>
              <a:t>T-score metric (mean = 50, SD = 10)</a:t>
            </a:r>
          </a:p>
          <a:p>
            <a:pPr lvl="1"/>
            <a:endParaRPr lang="en-US" dirty="0"/>
          </a:p>
          <a:p>
            <a:pPr marL="457200" lvl="1" indent="0">
              <a:buNone/>
            </a:pPr>
            <a:r>
              <a:rPr lang="en-US" dirty="0"/>
              <a:t>  </a:t>
            </a:r>
            <a:r>
              <a:rPr lang="en-US" sz="2500" dirty="0" err="1"/>
              <a:t>Cella</a:t>
            </a:r>
            <a:r>
              <a:rPr lang="en-US" sz="2500" dirty="0"/>
              <a:t>, D., Choi S. W. Condon, D. M., et al. (2019). PROMIS</a:t>
            </a:r>
            <a:r>
              <a:rPr lang="en-US" sz="2500" baseline="30000" dirty="0"/>
              <a:t>®</a:t>
            </a:r>
            <a:r>
              <a:rPr lang="en-US" sz="2500" dirty="0"/>
              <a:t> adult health profiles: Efficient short-form measures of seven health domains.  </a:t>
            </a:r>
            <a:r>
              <a:rPr lang="en-US" sz="2500" u="sng" dirty="0"/>
              <a:t>Value in Health</a:t>
            </a:r>
            <a:r>
              <a:rPr lang="en-US" sz="2500" dirty="0"/>
              <a:t>, </a:t>
            </a:r>
            <a:r>
              <a:rPr lang="en-US" sz="2500" u="sng" dirty="0"/>
              <a:t>22</a:t>
            </a:r>
            <a:r>
              <a:rPr lang="en-US" sz="2500" dirty="0"/>
              <a:t>(5), 537-544.</a:t>
            </a:r>
          </a:p>
          <a:p>
            <a:pPr marL="457200" lvl="1" indent="0">
              <a:buNone/>
            </a:pPr>
            <a:r>
              <a:rPr lang="en-US" sz="2500" dirty="0"/>
              <a:t>  Hays, R. D., Spritzer, K. L., </a:t>
            </a:r>
            <a:r>
              <a:rPr lang="en-US" sz="2500" dirty="0" err="1"/>
              <a:t>Schalet</a:t>
            </a:r>
            <a:r>
              <a:rPr lang="en-US" sz="2500" dirty="0"/>
              <a:t>, B., &amp; </a:t>
            </a:r>
            <a:r>
              <a:rPr lang="en-US" sz="2500" dirty="0" err="1"/>
              <a:t>Cella</a:t>
            </a:r>
            <a:r>
              <a:rPr lang="en-US" sz="2500" dirty="0"/>
              <a:t>, D. (2018). PROMIS®-29 v2.0 Profile Physical and Mental Health Summary Scores.  </a:t>
            </a:r>
            <a:r>
              <a:rPr lang="en-US" sz="2500" u="sng" dirty="0"/>
              <a:t>Quality of Life Research</a:t>
            </a:r>
            <a:r>
              <a:rPr lang="en-US" sz="2500" dirty="0"/>
              <a:t>. </a:t>
            </a:r>
            <a:r>
              <a:rPr lang="en-US" sz="2500" u="sng" dirty="0"/>
              <a:t>27</a:t>
            </a:r>
            <a:r>
              <a:rPr lang="en-US" sz="2500" dirty="0"/>
              <a:t>, 1885-1891.</a:t>
            </a:r>
          </a:p>
          <a:p>
            <a:pPr marL="457200" lvl="1" indent="0">
              <a:buNone/>
            </a:pPr>
            <a:r>
              <a:rPr lang="en-US" altLang="en-US" sz="2500" dirty="0"/>
              <a:t>  DeWitt, B., </a:t>
            </a:r>
            <a:r>
              <a:rPr lang="en-US" altLang="en-US" sz="2500" dirty="0" err="1"/>
              <a:t>Feeny</a:t>
            </a:r>
            <a:r>
              <a:rPr lang="en-US" altLang="en-US" sz="2500" dirty="0"/>
              <a:t>, D., </a:t>
            </a:r>
            <a:r>
              <a:rPr lang="en-US" altLang="en-US" sz="2500" dirty="0" err="1"/>
              <a:t>Fischoff</a:t>
            </a:r>
            <a:r>
              <a:rPr lang="en-US" altLang="en-US" sz="2500" dirty="0"/>
              <a:t>, B., </a:t>
            </a:r>
            <a:r>
              <a:rPr lang="en-US" altLang="en-US" sz="2500" dirty="0" err="1"/>
              <a:t>Cella</a:t>
            </a:r>
            <a:r>
              <a:rPr lang="en-US" altLang="en-US" sz="2500" dirty="0"/>
              <a:t>, D., Hays, R. D., Hess, R., </a:t>
            </a:r>
            <a:r>
              <a:rPr lang="en-US" altLang="en-US" sz="2500" dirty="0" err="1"/>
              <a:t>Pilkonis</a:t>
            </a:r>
            <a:r>
              <a:rPr lang="en-US" altLang="en-US" sz="2500" dirty="0"/>
              <a:t>, P.A., </a:t>
            </a:r>
            <a:r>
              <a:rPr lang="en-US" altLang="en-US" sz="2500" dirty="0" err="1"/>
              <a:t>Revicki</a:t>
            </a:r>
            <a:r>
              <a:rPr lang="en-US" altLang="en-US" sz="2500" dirty="0"/>
              <a:t>, D. A., Roberts, M.S., </a:t>
            </a:r>
            <a:r>
              <a:rPr lang="en-US" altLang="en-US" sz="2500" dirty="0" err="1"/>
              <a:t>Tsevat</a:t>
            </a:r>
            <a:r>
              <a:rPr lang="en-US" altLang="en-US" sz="2500" dirty="0"/>
              <a:t>, J., Lan, Y., &amp; </a:t>
            </a:r>
            <a:r>
              <a:rPr lang="en-US" altLang="en-US" sz="2500" dirty="0" err="1"/>
              <a:t>Hanmer</a:t>
            </a:r>
            <a:r>
              <a:rPr lang="en-US" altLang="en-US" sz="2500" dirty="0"/>
              <a:t>, J.  (2018). Estimation of a preference-based summary score for the Patient-Reported Outcomes Measurement Information System: The PROMIS®-Preference (</a:t>
            </a:r>
            <a:r>
              <a:rPr lang="en-US" altLang="en-US" sz="2500" dirty="0" err="1"/>
              <a:t>PROPr</a:t>
            </a:r>
            <a:r>
              <a:rPr lang="en-US" altLang="en-US" sz="2500" dirty="0"/>
              <a:t>) Scoring System.  </a:t>
            </a:r>
            <a:r>
              <a:rPr lang="en-US" altLang="en-US" sz="2500" u="sng" dirty="0"/>
              <a:t>Medical Decision Making</a:t>
            </a:r>
            <a:r>
              <a:rPr lang="en-US" altLang="en-US" sz="2500" dirty="0"/>
              <a:t>, </a:t>
            </a:r>
            <a:r>
              <a:rPr lang="en-US" sz="2500" u="sng" dirty="0"/>
              <a:t>38</a:t>
            </a:r>
            <a:r>
              <a:rPr lang="en-US" sz="2500" dirty="0"/>
              <a:t>(6), 683-698.</a:t>
            </a:r>
          </a:p>
          <a:p>
            <a:pPr marL="457200" lvl="1" indent="0">
              <a:buNone/>
            </a:pPr>
            <a:endParaRPr lang="en-US" sz="2500" dirty="0"/>
          </a:p>
          <a:p>
            <a:pPr marL="457200" lvl="1" indent="0">
              <a:buNone/>
            </a:pPr>
            <a:endParaRPr lang="en-US" sz="2500" dirty="0"/>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976916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47FE2-A9C1-47C5-8D54-14F989B950A8}"/>
              </a:ext>
            </a:extLst>
          </p:cNvPr>
          <p:cNvSpPr>
            <a:spLocks noGrp="1"/>
          </p:cNvSpPr>
          <p:nvPr>
            <p:ph type="title"/>
          </p:nvPr>
        </p:nvSpPr>
        <p:spPr>
          <a:xfrm>
            <a:off x="0" y="-155902"/>
            <a:ext cx="9144000" cy="1143000"/>
          </a:xfrm>
        </p:spPr>
        <p:txBody>
          <a:bodyPr/>
          <a:lstStyle/>
          <a:p>
            <a:r>
              <a:rPr lang="en-US" dirty="0">
                <a:latin typeface="Comic Sans MS" panose="030F0702030302020204" pitchFamily="66" charset="0"/>
              </a:rPr>
              <a:t>Physical Function Simulation</a:t>
            </a:r>
          </a:p>
        </p:txBody>
      </p:sp>
      <p:sp>
        <p:nvSpPr>
          <p:cNvPr id="3" name="Content Placeholder 2">
            <a:extLst>
              <a:ext uri="{FF2B5EF4-FFF2-40B4-BE49-F238E27FC236}">
                <a16:creationId xmlns:a16="http://schemas.microsoft.com/office/drawing/2014/main" id="{36C25B56-D8C3-4BA5-B127-645E0B5E04A1}"/>
              </a:ext>
            </a:extLst>
          </p:cNvPr>
          <p:cNvSpPr>
            <a:spLocks noGrp="1"/>
          </p:cNvSpPr>
          <p:nvPr>
            <p:ph idx="1"/>
          </p:nvPr>
        </p:nvSpPr>
        <p:spPr>
          <a:xfrm>
            <a:off x="304800" y="1066800"/>
            <a:ext cx="8839200" cy="4525963"/>
          </a:xfrm>
        </p:spPr>
        <p:txBody>
          <a:bodyPr/>
          <a:lstStyle/>
          <a:p>
            <a:r>
              <a:rPr lang="en-US" sz="2800" dirty="0">
                <a:latin typeface="Comic Sans MS" panose="030F0702030302020204" pitchFamily="66" charset="0"/>
              </a:rPr>
              <a:t>Simulated change in physical function ranging from 1 to 6 SDs in  true thetas (z-scores)	</a:t>
            </a:r>
            <a:endParaRPr lang="en-US" sz="2000" dirty="0">
              <a:latin typeface="Comic Sans MS" panose="030F0702030302020204" pitchFamily="66" charset="0"/>
            </a:endParaRPr>
          </a:p>
          <a:p>
            <a:r>
              <a:rPr lang="en-US" sz="2400" dirty="0">
                <a:latin typeface="Comic Sans MS" panose="030F0702030302020204" pitchFamily="66" charset="0"/>
              </a:rPr>
              <a:t>-3 to -2, -3 to -1, -3 to 0, -3 to 1, -3 to 2, -3 to 2, -3 to 3</a:t>
            </a:r>
          </a:p>
          <a:p>
            <a:r>
              <a:rPr lang="en-US" sz="2400" dirty="0">
                <a:latin typeface="Comic Sans MS" panose="030F0702030302020204" pitchFamily="66" charset="0"/>
              </a:rPr>
              <a:t>-2 to -1, -2 to 0, -2 to 1, -2 to 2, -2 to 3</a:t>
            </a:r>
          </a:p>
          <a:p>
            <a:r>
              <a:rPr lang="en-US" sz="2400" dirty="0">
                <a:latin typeface="Comic Sans MS" panose="030F0702030302020204" pitchFamily="66" charset="0"/>
              </a:rPr>
              <a:t>-1 to 0, -1 to 1, -1 to 2, -1 to 3</a:t>
            </a:r>
          </a:p>
          <a:p>
            <a:r>
              <a:rPr lang="en-US" sz="2400" dirty="0">
                <a:latin typeface="Comic Sans MS" panose="030F0702030302020204" pitchFamily="66" charset="0"/>
              </a:rPr>
              <a:t>0 to 1, 0 to 2, 0 to 3</a:t>
            </a:r>
          </a:p>
          <a:p>
            <a:r>
              <a:rPr lang="en-US" sz="2400" dirty="0">
                <a:latin typeface="Comic Sans MS" panose="030F0702030302020204" pitchFamily="66" charset="0"/>
              </a:rPr>
              <a:t>1 to 2, 1 to 3</a:t>
            </a:r>
          </a:p>
          <a:p>
            <a:r>
              <a:rPr lang="en-US" sz="2400" dirty="0">
                <a:latin typeface="Comic Sans MS" panose="030F0702030302020204" pitchFamily="66" charset="0"/>
              </a:rPr>
              <a:t>2 to 3 </a:t>
            </a:r>
          </a:p>
          <a:p>
            <a:pPr marL="0" indent="0">
              <a:buNone/>
            </a:pPr>
            <a:endParaRPr lang="en-US" sz="2400" dirty="0">
              <a:latin typeface="Comic Sans MS" panose="030F0702030302020204" pitchFamily="66" charset="0"/>
            </a:endParaRPr>
          </a:p>
          <a:p>
            <a:pPr marL="0" indent="0">
              <a:buNone/>
            </a:pPr>
            <a:r>
              <a:rPr lang="en-US" sz="2400" dirty="0">
                <a:latin typeface="Comic Sans MS" panose="030F0702030302020204" pitchFamily="66" charset="0"/>
              </a:rPr>
              <a:t>For true theta change from -3 to -2, 67% of the time when CTT indicated improvement, IRT classified as same.</a:t>
            </a:r>
          </a:p>
        </p:txBody>
      </p:sp>
      <p:sp>
        <p:nvSpPr>
          <p:cNvPr id="4" name="Slide Number Placeholder 3">
            <a:extLst>
              <a:ext uri="{FF2B5EF4-FFF2-40B4-BE49-F238E27FC236}">
                <a16:creationId xmlns:a16="http://schemas.microsoft.com/office/drawing/2014/main" id="{5FE2D379-C519-4373-A4A2-CD45CC853B8C}"/>
              </a:ext>
            </a:extLst>
          </p:cNvPr>
          <p:cNvSpPr>
            <a:spLocks noGrp="1"/>
          </p:cNvSpPr>
          <p:nvPr>
            <p:ph type="sldNum" sz="quarter" idx="12"/>
          </p:nvPr>
        </p:nvSpPr>
        <p:spPr/>
        <p:txBody>
          <a:bodyPr/>
          <a:lstStyle/>
          <a:p>
            <a:pPr>
              <a:defRPr/>
            </a:pPr>
            <a:fld id="{0C5144EA-161E-419D-B606-46724030BA3B}" type="slidenum">
              <a:rPr lang="en-US" smtClean="0"/>
              <a:pPr>
                <a:defRPr/>
              </a:pPr>
              <a:t>40</a:t>
            </a:fld>
            <a:endParaRPr lang="en-US"/>
          </a:p>
        </p:txBody>
      </p:sp>
    </p:spTree>
    <p:extLst>
      <p:ext uri="{BB962C8B-B14F-4D97-AF65-F5344CB8AC3E}">
        <p14:creationId xmlns:p14="http://schemas.microsoft.com/office/powerpoint/2010/main" val="1463132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2AA963-CDB3-4298-A779-4B2BAB6641A5}"/>
              </a:ext>
            </a:extLst>
          </p:cNvPr>
          <p:cNvSpPr>
            <a:spLocks noGrp="1"/>
          </p:cNvSpPr>
          <p:nvPr>
            <p:ph type="title"/>
          </p:nvPr>
        </p:nvSpPr>
        <p:spPr>
          <a:xfrm>
            <a:off x="0" y="17929"/>
            <a:ext cx="8858250" cy="1143000"/>
          </a:xfrm>
        </p:spPr>
        <p:txBody>
          <a:bodyPr/>
          <a:lstStyle/>
          <a:p>
            <a:r>
              <a:rPr lang="en-US" dirty="0"/>
              <a:t>Likely Change (Donaldson, 2008)</a:t>
            </a:r>
          </a:p>
        </p:txBody>
      </p:sp>
      <p:pic>
        <p:nvPicPr>
          <p:cNvPr id="6" name="Content Placeholder 5">
            <a:extLst>
              <a:ext uri="{FF2B5EF4-FFF2-40B4-BE49-F238E27FC236}">
                <a16:creationId xmlns:a16="http://schemas.microsoft.com/office/drawing/2014/main" id="{4902DC75-AEE4-4542-BD5B-63C3B10AA4A2}"/>
              </a:ext>
            </a:extLst>
          </p:cNvPr>
          <p:cNvPicPr>
            <a:picLocks noGrp="1" noChangeAspect="1"/>
          </p:cNvPicPr>
          <p:nvPr>
            <p:ph idx="1"/>
          </p:nvPr>
        </p:nvPicPr>
        <p:blipFill>
          <a:blip r:embed="rId3"/>
          <a:stretch>
            <a:fillRect/>
          </a:stretch>
        </p:blipFill>
        <p:spPr>
          <a:xfrm>
            <a:off x="152400" y="1160930"/>
            <a:ext cx="8705850" cy="5560546"/>
          </a:xfrm>
        </p:spPr>
      </p:pic>
      <p:sp>
        <p:nvSpPr>
          <p:cNvPr id="2" name="Slide Number Placeholder 1">
            <a:extLst>
              <a:ext uri="{FF2B5EF4-FFF2-40B4-BE49-F238E27FC236}">
                <a16:creationId xmlns:a16="http://schemas.microsoft.com/office/drawing/2014/main" id="{15889D88-7D59-48E2-93A6-A199AA27CF96}"/>
              </a:ext>
            </a:extLst>
          </p:cNvPr>
          <p:cNvSpPr>
            <a:spLocks noGrp="1"/>
          </p:cNvSpPr>
          <p:nvPr>
            <p:ph type="sldNum" sz="quarter" idx="12"/>
          </p:nvPr>
        </p:nvSpPr>
        <p:spPr/>
        <p:txBody>
          <a:bodyPr/>
          <a:lstStyle/>
          <a:p>
            <a:pPr>
              <a:defRPr/>
            </a:pPr>
            <a:fld id="{FC104A63-7622-4A0E-8213-283EA964E1B0}" type="slidenum">
              <a:rPr lang="en-US" smtClean="0"/>
              <a:pPr>
                <a:defRPr/>
              </a:pPr>
              <a:t>41</a:t>
            </a:fld>
            <a:endParaRPr lang="en-US"/>
          </a:p>
        </p:txBody>
      </p:sp>
    </p:spTree>
    <p:extLst>
      <p:ext uri="{BB962C8B-B14F-4D97-AF65-F5344CB8AC3E}">
        <p14:creationId xmlns:p14="http://schemas.microsoft.com/office/powerpoint/2010/main" val="270191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2AA963-CDB3-4298-A779-4B2BAB6641A5}"/>
              </a:ext>
            </a:extLst>
          </p:cNvPr>
          <p:cNvSpPr>
            <a:spLocks noGrp="1"/>
          </p:cNvSpPr>
          <p:nvPr>
            <p:ph type="title"/>
          </p:nvPr>
        </p:nvSpPr>
        <p:spPr>
          <a:xfrm>
            <a:off x="0" y="17929"/>
            <a:ext cx="8858250" cy="1143000"/>
          </a:xfrm>
        </p:spPr>
        <p:txBody>
          <a:bodyPr/>
          <a:lstStyle/>
          <a:p>
            <a:r>
              <a:rPr lang="en-US" dirty="0"/>
              <a:t>Likely Change (Donaldson, 2008)</a:t>
            </a:r>
          </a:p>
        </p:txBody>
      </p:sp>
      <p:pic>
        <p:nvPicPr>
          <p:cNvPr id="6" name="Content Placeholder 5">
            <a:extLst>
              <a:ext uri="{FF2B5EF4-FFF2-40B4-BE49-F238E27FC236}">
                <a16:creationId xmlns:a16="http://schemas.microsoft.com/office/drawing/2014/main" id="{4902DC75-AEE4-4542-BD5B-63C3B10AA4A2}"/>
              </a:ext>
            </a:extLst>
          </p:cNvPr>
          <p:cNvPicPr>
            <a:picLocks noGrp="1" noChangeAspect="1"/>
          </p:cNvPicPr>
          <p:nvPr>
            <p:ph idx="1"/>
          </p:nvPr>
        </p:nvPicPr>
        <p:blipFill>
          <a:blip r:embed="rId3"/>
          <a:stretch>
            <a:fillRect/>
          </a:stretch>
        </p:blipFill>
        <p:spPr>
          <a:xfrm>
            <a:off x="152400" y="1160930"/>
            <a:ext cx="8705850" cy="5560546"/>
          </a:xfrm>
        </p:spPr>
      </p:pic>
      <p:sp>
        <p:nvSpPr>
          <p:cNvPr id="2" name="Slide Number Placeholder 1">
            <a:extLst>
              <a:ext uri="{FF2B5EF4-FFF2-40B4-BE49-F238E27FC236}">
                <a16:creationId xmlns:a16="http://schemas.microsoft.com/office/drawing/2014/main" id="{15889D88-7D59-48E2-93A6-A199AA27CF96}"/>
              </a:ext>
            </a:extLst>
          </p:cNvPr>
          <p:cNvSpPr>
            <a:spLocks noGrp="1"/>
          </p:cNvSpPr>
          <p:nvPr>
            <p:ph type="sldNum" sz="quarter" idx="12"/>
          </p:nvPr>
        </p:nvSpPr>
        <p:spPr/>
        <p:txBody>
          <a:bodyPr/>
          <a:lstStyle/>
          <a:p>
            <a:pPr>
              <a:defRPr/>
            </a:pPr>
            <a:fld id="{FC104A63-7622-4A0E-8213-283EA964E1B0}" type="slidenum">
              <a:rPr lang="en-US" smtClean="0"/>
              <a:pPr>
                <a:defRPr/>
              </a:pPr>
              <a:t>42</a:t>
            </a:fld>
            <a:endParaRPr lang="en-US"/>
          </a:p>
        </p:txBody>
      </p:sp>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360719F5-DBC0-4708-9C30-BB14312EB289}"/>
                  </a:ext>
                </a:extLst>
              </p14:cNvPr>
              <p14:cNvContentPartPr/>
              <p14:nvPr/>
            </p14:nvContentPartPr>
            <p14:xfrm>
              <a:off x="5064995" y="2976035"/>
              <a:ext cx="394560" cy="1191600"/>
            </p14:xfrm>
          </p:contentPart>
        </mc:Choice>
        <mc:Fallback xmlns="">
          <p:pic>
            <p:nvPicPr>
              <p:cNvPr id="10" name="Ink 9">
                <a:extLst>
                  <a:ext uri="{FF2B5EF4-FFF2-40B4-BE49-F238E27FC236}">
                    <a16:creationId xmlns:a16="http://schemas.microsoft.com/office/drawing/2014/main" id="{360719F5-DBC0-4708-9C30-BB14312EB289}"/>
                  </a:ext>
                </a:extLst>
              </p:cNvPr>
              <p:cNvPicPr/>
              <p:nvPr/>
            </p:nvPicPr>
            <p:blipFill>
              <a:blip r:embed="rId5"/>
              <a:stretch>
                <a:fillRect/>
              </a:stretch>
            </p:blipFill>
            <p:spPr>
              <a:xfrm>
                <a:off x="5056003" y="2967035"/>
                <a:ext cx="412184" cy="1209240"/>
              </a:xfrm>
              <a:prstGeom prst="rect">
                <a:avLst/>
              </a:prstGeom>
            </p:spPr>
          </p:pic>
        </mc:Fallback>
      </mc:AlternateContent>
      <p:grpSp>
        <p:nvGrpSpPr>
          <p:cNvPr id="13" name="Group 12">
            <a:extLst>
              <a:ext uri="{FF2B5EF4-FFF2-40B4-BE49-F238E27FC236}">
                <a16:creationId xmlns:a16="http://schemas.microsoft.com/office/drawing/2014/main" id="{5DD20464-27C6-4A1B-B20D-192070331969}"/>
              </a:ext>
            </a:extLst>
          </p:cNvPr>
          <p:cNvGrpSpPr/>
          <p:nvPr/>
        </p:nvGrpSpPr>
        <p:grpSpPr>
          <a:xfrm>
            <a:off x="5082635" y="2472395"/>
            <a:ext cx="2217240" cy="1927800"/>
            <a:chOff x="5082635" y="2472395"/>
            <a:chExt cx="2217240" cy="192780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E74B4BC-7133-4369-A9E8-42DAE7C768C7}"/>
                    </a:ext>
                  </a:extLst>
                </p14:cNvPr>
                <p14:cNvContentPartPr/>
                <p14:nvPr/>
              </p14:nvContentPartPr>
              <p14:xfrm>
                <a:off x="5082635" y="2967755"/>
                <a:ext cx="2217240" cy="1432440"/>
              </p14:xfrm>
            </p:contentPart>
          </mc:Choice>
          <mc:Fallback xmlns="">
            <p:pic>
              <p:nvPicPr>
                <p:cNvPr id="4" name="Ink 3">
                  <a:extLst>
                    <a:ext uri="{FF2B5EF4-FFF2-40B4-BE49-F238E27FC236}">
                      <a16:creationId xmlns:a16="http://schemas.microsoft.com/office/drawing/2014/main" id="{6E74B4BC-7133-4369-A9E8-42DAE7C768C7}"/>
                    </a:ext>
                  </a:extLst>
                </p:cNvPr>
                <p:cNvPicPr/>
                <p:nvPr/>
              </p:nvPicPr>
              <p:blipFill>
                <a:blip r:embed="rId7"/>
                <a:stretch>
                  <a:fillRect/>
                </a:stretch>
              </p:blipFill>
              <p:spPr>
                <a:xfrm>
                  <a:off x="5073635" y="2958757"/>
                  <a:ext cx="2234880" cy="145007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FFD5132-1D4E-4CB5-A9FD-94B3F3983C9F}"/>
                    </a:ext>
                  </a:extLst>
                </p14:cNvPr>
                <p14:cNvContentPartPr/>
                <p14:nvPr/>
              </p14:nvContentPartPr>
              <p14:xfrm>
                <a:off x="6242555" y="2472395"/>
                <a:ext cx="1054800" cy="486000"/>
              </p14:xfrm>
            </p:contentPart>
          </mc:Choice>
          <mc:Fallback xmlns="">
            <p:pic>
              <p:nvPicPr>
                <p:cNvPr id="5" name="Ink 4">
                  <a:extLst>
                    <a:ext uri="{FF2B5EF4-FFF2-40B4-BE49-F238E27FC236}">
                      <a16:creationId xmlns:a16="http://schemas.microsoft.com/office/drawing/2014/main" id="{FFFD5132-1D4E-4CB5-A9FD-94B3F3983C9F}"/>
                    </a:ext>
                  </a:extLst>
                </p:cNvPr>
                <p:cNvPicPr/>
                <p:nvPr/>
              </p:nvPicPr>
              <p:blipFill>
                <a:blip r:embed="rId9"/>
                <a:stretch>
                  <a:fillRect/>
                </a:stretch>
              </p:blipFill>
              <p:spPr>
                <a:xfrm>
                  <a:off x="6233555" y="2463395"/>
                  <a:ext cx="107244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DE52434-0760-498D-932D-7A4380336B46}"/>
                    </a:ext>
                  </a:extLst>
                </p14:cNvPr>
                <p14:cNvContentPartPr/>
                <p14:nvPr/>
              </p14:nvContentPartPr>
              <p14:xfrm>
                <a:off x="5527235" y="2563835"/>
                <a:ext cx="712440" cy="407880"/>
              </p14:xfrm>
            </p:contentPart>
          </mc:Choice>
          <mc:Fallback xmlns="">
            <p:pic>
              <p:nvPicPr>
                <p:cNvPr id="7" name="Ink 6">
                  <a:extLst>
                    <a:ext uri="{FF2B5EF4-FFF2-40B4-BE49-F238E27FC236}">
                      <a16:creationId xmlns:a16="http://schemas.microsoft.com/office/drawing/2014/main" id="{5DE52434-0760-498D-932D-7A4380336B46}"/>
                    </a:ext>
                  </a:extLst>
                </p:cNvPr>
                <p:cNvPicPr/>
                <p:nvPr/>
              </p:nvPicPr>
              <p:blipFill>
                <a:blip r:embed="rId11"/>
                <a:stretch>
                  <a:fillRect/>
                </a:stretch>
              </p:blipFill>
              <p:spPr>
                <a:xfrm>
                  <a:off x="5518235" y="2554835"/>
                  <a:ext cx="73008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1EA6B3C8-91C8-4121-A22A-E51782B2A5F7}"/>
                    </a:ext>
                  </a:extLst>
                </p14:cNvPr>
                <p14:cNvContentPartPr/>
                <p14:nvPr/>
              </p14:nvContentPartPr>
              <p14:xfrm>
                <a:off x="5349755" y="3155315"/>
                <a:ext cx="20160" cy="91800"/>
              </p14:xfrm>
            </p:contentPart>
          </mc:Choice>
          <mc:Fallback xmlns="">
            <p:pic>
              <p:nvPicPr>
                <p:cNvPr id="8" name="Ink 7">
                  <a:extLst>
                    <a:ext uri="{FF2B5EF4-FFF2-40B4-BE49-F238E27FC236}">
                      <a16:creationId xmlns:a16="http://schemas.microsoft.com/office/drawing/2014/main" id="{1EA6B3C8-91C8-4121-A22A-E51782B2A5F7}"/>
                    </a:ext>
                  </a:extLst>
                </p:cNvPr>
                <p:cNvPicPr/>
                <p:nvPr/>
              </p:nvPicPr>
              <p:blipFill>
                <a:blip r:embed="rId13"/>
                <a:stretch>
                  <a:fillRect/>
                </a:stretch>
              </p:blipFill>
              <p:spPr>
                <a:xfrm>
                  <a:off x="5340755" y="3146350"/>
                  <a:ext cx="37800" cy="10937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22605B5D-7699-4799-9B32-3993CC9AFE7C}"/>
                    </a:ext>
                  </a:extLst>
                </p14:cNvPr>
                <p14:cNvContentPartPr/>
                <p14:nvPr/>
              </p14:nvContentPartPr>
              <p14:xfrm>
                <a:off x="5454875" y="2931035"/>
                <a:ext cx="76320" cy="67680"/>
              </p14:xfrm>
            </p:contentPart>
          </mc:Choice>
          <mc:Fallback xmlns="">
            <p:pic>
              <p:nvPicPr>
                <p:cNvPr id="12" name="Ink 11">
                  <a:extLst>
                    <a:ext uri="{FF2B5EF4-FFF2-40B4-BE49-F238E27FC236}">
                      <a16:creationId xmlns:a16="http://schemas.microsoft.com/office/drawing/2014/main" id="{22605B5D-7699-4799-9B32-3993CC9AFE7C}"/>
                    </a:ext>
                  </a:extLst>
                </p:cNvPr>
                <p:cNvPicPr/>
                <p:nvPr/>
              </p:nvPicPr>
              <p:blipFill>
                <a:blip r:embed="rId15"/>
                <a:stretch>
                  <a:fillRect/>
                </a:stretch>
              </p:blipFill>
              <p:spPr>
                <a:xfrm>
                  <a:off x="5445875" y="2922083"/>
                  <a:ext cx="93960" cy="85227"/>
                </a:xfrm>
                <a:prstGeom prst="rect">
                  <a:avLst/>
                </a:prstGeom>
              </p:spPr>
            </p:pic>
          </mc:Fallback>
        </mc:AlternateContent>
      </p:grpSp>
      <p:grpSp>
        <p:nvGrpSpPr>
          <p:cNvPr id="16" name="Group 15">
            <a:extLst>
              <a:ext uri="{FF2B5EF4-FFF2-40B4-BE49-F238E27FC236}">
                <a16:creationId xmlns:a16="http://schemas.microsoft.com/office/drawing/2014/main" id="{A9FFFC88-7F58-4AB6-975F-E2B79CE8FB2E}"/>
              </a:ext>
            </a:extLst>
          </p:cNvPr>
          <p:cNvGrpSpPr/>
          <p:nvPr/>
        </p:nvGrpSpPr>
        <p:grpSpPr>
          <a:xfrm>
            <a:off x="5064635" y="4141355"/>
            <a:ext cx="9720" cy="79920"/>
            <a:chOff x="5064635" y="4141355"/>
            <a:chExt cx="9720" cy="79920"/>
          </a:xfrm>
        </p:grpSpPr>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24AF71F7-CC4C-4206-8B9B-9FAB0D5797B3}"/>
                    </a:ext>
                  </a:extLst>
                </p14:cNvPr>
                <p14:cNvContentPartPr/>
                <p14:nvPr/>
              </p14:nvContentPartPr>
              <p14:xfrm>
                <a:off x="5064635" y="4141355"/>
                <a:ext cx="360" cy="16560"/>
              </p14:xfrm>
            </p:contentPart>
          </mc:Choice>
          <mc:Fallback xmlns="">
            <p:pic>
              <p:nvPicPr>
                <p:cNvPr id="14" name="Ink 13">
                  <a:extLst>
                    <a:ext uri="{FF2B5EF4-FFF2-40B4-BE49-F238E27FC236}">
                      <a16:creationId xmlns:a16="http://schemas.microsoft.com/office/drawing/2014/main" id="{24AF71F7-CC4C-4206-8B9B-9FAB0D5797B3}"/>
                    </a:ext>
                  </a:extLst>
                </p:cNvPr>
                <p:cNvPicPr/>
                <p:nvPr/>
              </p:nvPicPr>
              <p:blipFill>
                <a:blip r:embed="rId17"/>
                <a:stretch>
                  <a:fillRect/>
                </a:stretch>
              </p:blipFill>
              <p:spPr>
                <a:xfrm>
                  <a:off x="5055635" y="4132355"/>
                  <a:ext cx="180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C550A2A5-40D0-489B-9552-954ACBC7562F}"/>
                    </a:ext>
                  </a:extLst>
                </p14:cNvPr>
                <p14:cNvContentPartPr/>
                <p14:nvPr/>
              </p14:nvContentPartPr>
              <p14:xfrm>
                <a:off x="5064635" y="4141355"/>
                <a:ext cx="9720" cy="79920"/>
              </p14:xfrm>
            </p:contentPart>
          </mc:Choice>
          <mc:Fallback xmlns="">
            <p:pic>
              <p:nvPicPr>
                <p:cNvPr id="15" name="Ink 14">
                  <a:extLst>
                    <a:ext uri="{FF2B5EF4-FFF2-40B4-BE49-F238E27FC236}">
                      <a16:creationId xmlns:a16="http://schemas.microsoft.com/office/drawing/2014/main" id="{C550A2A5-40D0-489B-9552-954ACBC7562F}"/>
                    </a:ext>
                  </a:extLst>
                </p:cNvPr>
                <p:cNvPicPr/>
                <p:nvPr/>
              </p:nvPicPr>
              <p:blipFill>
                <a:blip r:embed="rId19"/>
                <a:stretch>
                  <a:fillRect/>
                </a:stretch>
              </p:blipFill>
              <p:spPr>
                <a:xfrm>
                  <a:off x="5055635" y="4132355"/>
                  <a:ext cx="27360" cy="97560"/>
                </a:xfrm>
                <a:prstGeom prst="rect">
                  <a:avLst/>
                </a:prstGeom>
              </p:spPr>
            </p:pic>
          </mc:Fallback>
        </mc:AlternateContent>
      </p:grpSp>
    </p:spTree>
    <p:extLst>
      <p:ext uri="{BB962C8B-B14F-4D97-AF65-F5344CB8AC3E}">
        <p14:creationId xmlns:p14="http://schemas.microsoft.com/office/powerpoint/2010/main" val="2421277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2AA963-CDB3-4298-A779-4B2BAB6641A5}"/>
              </a:ext>
            </a:extLst>
          </p:cNvPr>
          <p:cNvSpPr>
            <a:spLocks noGrp="1"/>
          </p:cNvSpPr>
          <p:nvPr>
            <p:ph type="title"/>
          </p:nvPr>
        </p:nvSpPr>
        <p:spPr>
          <a:xfrm>
            <a:off x="0" y="17929"/>
            <a:ext cx="8858250" cy="1143000"/>
          </a:xfrm>
        </p:spPr>
        <p:txBody>
          <a:bodyPr/>
          <a:lstStyle/>
          <a:p>
            <a:r>
              <a:rPr lang="en-US" dirty="0"/>
              <a:t>Likely Change (Donaldson, 2008)</a:t>
            </a:r>
          </a:p>
        </p:txBody>
      </p:sp>
      <p:pic>
        <p:nvPicPr>
          <p:cNvPr id="6" name="Content Placeholder 5">
            <a:extLst>
              <a:ext uri="{FF2B5EF4-FFF2-40B4-BE49-F238E27FC236}">
                <a16:creationId xmlns:a16="http://schemas.microsoft.com/office/drawing/2014/main" id="{4902DC75-AEE4-4542-BD5B-63C3B10AA4A2}"/>
              </a:ext>
            </a:extLst>
          </p:cNvPr>
          <p:cNvPicPr>
            <a:picLocks noGrp="1" noChangeAspect="1"/>
          </p:cNvPicPr>
          <p:nvPr>
            <p:ph idx="1"/>
          </p:nvPr>
        </p:nvPicPr>
        <p:blipFill>
          <a:blip r:embed="rId3"/>
          <a:stretch>
            <a:fillRect/>
          </a:stretch>
        </p:blipFill>
        <p:spPr>
          <a:xfrm>
            <a:off x="152400" y="1160930"/>
            <a:ext cx="8705850" cy="5560546"/>
          </a:xfrm>
        </p:spPr>
      </p:pic>
      <p:sp>
        <p:nvSpPr>
          <p:cNvPr id="2" name="Slide Number Placeholder 1">
            <a:extLst>
              <a:ext uri="{FF2B5EF4-FFF2-40B4-BE49-F238E27FC236}">
                <a16:creationId xmlns:a16="http://schemas.microsoft.com/office/drawing/2014/main" id="{15889D88-7D59-48E2-93A6-A199AA27CF96}"/>
              </a:ext>
            </a:extLst>
          </p:cNvPr>
          <p:cNvSpPr>
            <a:spLocks noGrp="1"/>
          </p:cNvSpPr>
          <p:nvPr>
            <p:ph type="sldNum" sz="quarter" idx="12"/>
          </p:nvPr>
        </p:nvSpPr>
        <p:spPr/>
        <p:txBody>
          <a:bodyPr/>
          <a:lstStyle/>
          <a:p>
            <a:pPr>
              <a:defRPr/>
            </a:pPr>
            <a:fld id="{FC104A63-7622-4A0E-8213-283EA964E1B0}" type="slidenum">
              <a:rPr lang="en-US" smtClean="0"/>
              <a:pPr>
                <a:defRPr/>
              </a:pPr>
              <a:t>43</a:t>
            </a:fld>
            <a:endParaRPr lang="en-US"/>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4" name="Ink 3">
                <a:extLst>
                  <a:ext uri="{FF2B5EF4-FFF2-40B4-BE49-F238E27FC236}">
                    <a16:creationId xmlns:a16="http://schemas.microsoft.com/office/drawing/2014/main" id="{3DB249EF-B324-414C-BAC8-188F17CBF8E9}"/>
                  </a:ext>
                </a:extLst>
              </p14:cNvPr>
              <p14:cNvContentPartPr/>
              <p14:nvPr/>
            </p14:nvContentPartPr>
            <p14:xfrm>
              <a:off x="4356155" y="4391915"/>
              <a:ext cx="1659600" cy="906480"/>
            </p14:xfrm>
          </p:contentPart>
        </mc:Choice>
        <mc:Fallback xmlns="">
          <p:pic>
            <p:nvPicPr>
              <p:cNvPr id="4" name="Ink 3">
                <a:extLst>
                  <a:ext uri="{FF2B5EF4-FFF2-40B4-BE49-F238E27FC236}">
                    <a16:creationId xmlns:a16="http://schemas.microsoft.com/office/drawing/2014/main" id="{3DB249EF-B324-414C-BAC8-188F17CBF8E9}"/>
                  </a:ext>
                </a:extLst>
              </p:cNvPr>
              <p:cNvPicPr/>
              <p:nvPr/>
            </p:nvPicPr>
            <p:blipFill>
              <a:blip r:embed="rId5"/>
              <a:stretch>
                <a:fillRect/>
              </a:stretch>
            </p:blipFill>
            <p:spPr>
              <a:xfrm>
                <a:off x="4338155" y="4373915"/>
                <a:ext cx="1695240" cy="942120"/>
              </a:xfrm>
              <a:prstGeom prst="rect">
                <a:avLst/>
              </a:prstGeom>
            </p:spPr>
          </p:pic>
        </mc:Fallback>
      </mc:AlternateContent>
    </p:spTree>
    <p:extLst>
      <p:ext uri="{BB962C8B-B14F-4D97-AF65-F5344CB8AC3E}">
        <p14:creationId xmlns:p14="http://schemas.microsoft.com/office/powerpoint/2010/main" val="2160356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2AA963-CDB3-4298-A779-4B2BAB6641A5}"/>
              </a:ext>
            </a:extLst>
          </p:cNvPr>
          <p:cNvSpPr>
            <a:spLocks noGrp="1"/>
          </p:cNvSpPr>
          <p:nvPr>
            <p:ph type="title"/>
          </p:nvPr>
        </p:nvSpPr>
        <p:spPr>
          <a:xfrm>
            <a:off x="0" y="17929"/>
            <a:ext cx="8858250" cy="1143000"/>
          </a:xfrm>
        </p:spPr>
        <p:txBody>
          <a:bodyPr/>
          <a:lstStyle/>
          <a:p>
            <a:r>
              <a:rPr lang="en-US" dirty="0"/>
              <a:t>Likely Change (Donaldson, 2008)</a:t>
            </a:r>
          </a:p>
        </p:txBody>
      </p:sp>
      <p:pic>
        <p:nvPicPr>
          <p:cNvPr id="6" name="Content Placeholder 5">
            <a:extLst>
              <a:ext uri="{FF2B5EF4-FFF2-40B4-BE49-F238E27FC236}">
                <a16:creationId xmlns:a16="http://schemas.microsoft.com/office/drawing/2014/main" id="{4902DC75-AEE4-4542-BD5B-63C3B10AA4A2}"/>
              </a:ext>
            </a:extLst>
          </p:cNvPr>
          <p:cNvPicPr>
            <a:picLocks noGrp="1" noChangeAspect="1"/>
          </p:cNvPicPr>
          <p:nvPr>
            <p:ph idx="1"/>
          </p:nvPr>
        </p:nvPicPr>
        <p:blipFill>
          <a:blip r:embed="rId3"/>
          <a:stretch>
            <a:fillRect/>
          </a:stretch>
        </p:blipFill>
        <p:spPr>
          <a:xfrm>
            <a:off x="152400" y="1160930"/>
            <a:ext cx="8705850" cy="5560546"/>
          </a:xfrm>
        </p:spPr>
      </p:pic>
      <p:sp>
        <p:nvSpPr>
          <p:cNvPr id="2" name="Slide Number Placeholder 1">
            <a:extLst>
              <a:ext uri="{FF2B5EF4-FFF2-40B4-BE49-F238E27FC236}">
                <a16:creationId xmlns:a16="http://schemas.microsoft.com/office/drawing/2014/main" id="{15889D88-7D59-48E2-93A6-A199AA27CF96}"/>
              </a:ext>
            </a:extLst>
          </p:cNvPr>
          <p:cNvSpPr>
            <a:spLocks noGrp="1"/>
          </p:cNvSpPr>
          <p:nvPr>
            <p:ph type="sldNum" sz="quarter" idx="12"/>
          </p:nvPr>
        </p:nvSpPr>
        <p:spPr/>
        <p:txBody>
          <a:bodyPr/>
          <a:lstStyle/>
          <a:p>
            <a:pPr>
              <a:defRPr/>
            </a:pPr>
            <a:fld id="{FC104A63-7622-4A0E-8213-283EA964E1B0}" type="slidenum">
              <a:rPr lang="en-US" smtClean="0"/>
              <a:pPr>
                <a:defRPr/>
              </a:pPr>
              <a:t>44</a:t>
            </a:fld>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97D5507-5240-4BAD-ADD8-E19BD6E02480}"/>
                  </a:ext>
                </a:extLst>
              </p14:cNvPr>
              <p14:cNvContentPartPr/>
              <p14:nvPr/>
            </p14:nvContentPartPr>
            <p14:xfrm>
              <a:off x="3861155" y="5233955"/>
              <a:ext cx="1125360" cy="468360"/>
            </p14:xfrm>
          </p:contentPart>
        </mc:Choice>
        <mc:Fallback xmlns="">
          <p:pic>
            <p:nvPicPr>
              <p:cNvPr id="4" name="Ink 3">
                <a:extLst>
                  <a:ext uri="{FF2B5EF4-FFF2-40B4-BE49-F238E27FC236}">
                    <a16:creationId xmlns:a16="http://schemas.microsoft.com/office/drawing/2014/main" id="{497D5507-5240-4BAD-ADD8-E19BD6E02480}"/>
                  </a:ext>
                </a:extLst>
              </p:cNvPr>
              <p:cNvPicPr/>
              <p:nvPr/>
            </p:nvPicPr>
            <p:blipFill>
              <a:blip r:embed="rId5"/>
              <a:stretch>
                <a:fillRect/>
              </a:stretch>
            </p:blipFill>
            <p:spPr>
              <a:xfrm>
                <a:off x="3852155" y="5224948"/>
                <a:ext cx="1143000" cy="486014"/>
              </a:xfrm>
              <a:prstGeom prst="rect">
                <a:avLst/>
              </a:prstGeom>
            </p:spPr>
          </p:pic>
        </mc:Fallback>
      </mc:AlternateContent>
    </p:spTree>
    <p:extLst>
      <p:ext uri="{BB962C8B-B14F-4D97-AF65-F5344CB8AC3E}">
        <p14:creationId xmlns:p14="http://schemas.microsoft.com/office/powerpoint/2010/main" val="20244516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2AA963-CDB3-4298-A779-4B2BAB6641A5}"/>
              </a:ext>
            </a:extLst>
          </p:cNvPr>
          <p:cNvSpPr>
            <a:spLocks noGrp="1"/>
          </p:cNvSpPr>
          <p:nvPr>
            <p:ph type="title"/>
          </p:nvPr>
        </p:nvSpPr>
        <p:spPr>
          <a:xfrm>
            <a:off x="0" y="17929"/>
            <a:ext cx="8858250" cy="1143000"/>
          </a:xfrm>
        </p:spPr>
        <p:txBody>
          <a:bodyPr/>
          <a:lstStyle/>
          <a:p>
            <a:r>
              <a:rPr lang="en-US" dirty="0"/>
              <a:t>Likely Change (Donaldson, 2008)</a:t>
            </a:r>
          </a:p>
        </p:txBody>
      </p:sp>
      <p:pic>
        <p:nvPicPr>
          <p:cNvPr id="6" name="Content Placeholder 5">
            <a:extLst>
              <a:ext uri="{FF2B5EF4-FFF2-40B4-BE49-F238E27FC236}">
                <a16:creationId xmlns:a16="http://schemas.microsoft.com/office/drawing/2014/main" id="{4902DC75-AEE4-4542-BD5B-63C3B10AA4A2}"/>
              </a:ext>
            </a:extLst>
          </p:cNvPr>
          <p:cNvPicPr>
            <a:picLocks noGrp="1" noChangeAspect="1"/>
          </p:cNvPicPr>
          <p:nvPr>
            <p:ph idx="1"/>
          </p:nvPr>
        </p:nvPicPr>
        <p:blipFill>
          <a:blip r:embed="rId3"/>
          <a:stretch>
            <a:fillRect/>
          </a:stretch>
        </p:blipFill>
        <p:spPr>
          <a:xfrm>
            <a:off x="152400" y="1160930"/>
            <a:ext cx="8705850" cy="5560546"/>
          </a:xfrm>
        </p:spPr>
      </p:pic>
      <p:sp>
        <p:nvSpPr>
          <p:cNvPr id="2" name="Slide Number Placeholder 1">
            <a:extLst>
              <a:ext uri="{FF2B5EF4-FFF2-40B4-BE49-F238E27FC236}">
                <a16:creationId xmlns:a16="http://schemas.microsoft.com/office/drawing/2014/main" id="{15889D88-7D59-48E2-93A6-A199AA27CF96}"/>
              </a:ext>
            </a:extLst>
          </p:cNvPr>
          <p:cNvSpPr>
            <a:spLocks noGrp="1"/>
          </p:cNvSpPr>
          <p:nvPr>
            <p:ph type="sldNum" sz="quarter" idx="12"/>
          </p:nvPr>
        </p:nvSpPr>
        <p:spPr/>
        <p:txBody>
          <a:bodyPr/>
          <a:lstStyle/>
          <a:p>
            <a:pPr>
              <a:defRPr/>
            </a:pPr>
            <a:fld id="{FC104A63-7622-4A0E-8213-283EA964E1B0}" type="slidenum">
              <a:rPr lang="en-US" smtClean="0"/>
              <a:pPr>
                <a:defRPr/>
              </a:pPr>
              <a:t>45</a:t>
            </a:fld>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79E7CF14-9D0C-44F7-B369-47F4A4AC6291}"/>
                  </a:ext>
                </a:extLst>
              </p14:cNvPr>
              <p14:cNvContentPartPr/>
              <p14:nvPr/>
            </p14:nvContentPartPr>
            <p14:xfrm>
              <a:off x="4803995" y="5494235"/>
              <a:ext cx="1526040" cy="324360"/>
            </p14:xfrm>
          </p:contentPart>
        </mc:Choice>
        <mc:Fallback xmlns="">
          <p:pic>
            <p:nvPicPr>
              <p:cNvPr id="4" name="Ink 3">
                <a:extLst>
                  <a:ext uri="{FF2B5EF4-FFF2-40B4-BE49-F238E27FC236}">
                    <a16:creationId xmlns:a16="http://schemas.microsoft.com/office/drawing/2014/main" id="{79E7CF14-9D0C-44F7-B369-47F4A4AC6291}"/>
                  </a:ext>
                </a:extLst>
              </p:cNvPr>
              <p:cNvPicPr/>
              <p:nvPr/>
            </p:nvPicPr>
            <p:blipFill>
              <a:blip r:embed="rId5"/>
              <a:stretch>
                <a:fillRect/>
              </a:stretch>
            </p:blipFill>
            <p:spPr>
              <a:xfrm>
                <a:off x="4794995" y="5485235"/>
                <a:ext cx="1543680" cy="342000"/>
              </a:xfrm>
              <a:prstGeom prst="rect">
                <a:avLst/>
              </a:prstGeom>
            </p:spPr>
          </p:pic>
        </mc:Fallback>
      </mc:AlternateContent>
    </p:spTree>
    <p:extLst>
      <p:ext uri="{BB962C8B-B14F-4D97-AF65-F5344CB8AC3E}">
        <p14:creationId xmlns:p14="http://schemas.microsoft.com/office/powerpoint/2010/main" val="1169956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8A6B-C858-467F-9A25-6DE9056AAFDA}"/>
              </a:ext>
            </a:extLst>
          </p:cNvPr>
          <p:cNvSpPr>
            <a:spLocks noGrp="1"/>
          </p:cNvSpPr>
          <p:nvPr>
            <p:ph type="title"/>
          </p:nvPr>
        </p:nvSpPr>
        <p:spPr>
          <a:xfrm>
            <a:off x="0" y="8965"/>
            <a:ext cx="9067800" cy="1143000"/>
          </a:xfrm>
        </p:spPr>
        <p:txBody>
          <a:bodyPr/>
          <a:lstStyle/>
          <a:p>
            <a:r>
              <a:rPr lang="en-US" sz="3200" dirty="0">
                <a:latin typeface="Comic Sans MS" panose="030F0702030302020204" pitchFamily="66" charset="0"/>
                <a:ea typeface="Calibri" panose="020F0502020204030204" pitchFamily="34" charset="0"/>
              </a:rPr>
              <a:t>Peer Reviewer’s Comment </a:t>
            </a:r>
            <a:br>
              <a:rPr lang="en-US" sz="2400" dirty="0">
                <a:latin typeface="Comic Sans MS" panose="030F0702030302020204" pitchFamily="66" charset="0"/>
                <a:ea typeface="Calibri" panose="020F0502020204030204" pitchFamily="34" charset="0"/>
              </a:rPr>
            </a:br>
            <a:endParaRPr lang="en-US" sz="2400"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9AAD90B2-F56C-4B0D-8010-AEBF5EFB30E4}"/>
              </a:ext>
            </a:extLst>
          </p:cNvPr>
          <p:cNvSpPr>
            <a:spLocks noGrp="1"/>
          </p:cNvSpPr>
          <p:nvPr>
            <p:ph idx="1"/>
          </p:nvPr>
        </p:nvSpPr>
        <p:spPr>
          <a:xfrm>
            <a:off x="76200" y="1435613"/>
            <a:ext cx="9067800" cy="4736587"/>
          </a:xfrm>
        </p:spPr>
        <p:txBody>
          <a:bodyPr/>
          <a:lstStyle/>
          <a:p>
            <a:pPr marL="0" indent="0">
              <a:buNone/>
            </a:pPr>
            <a:r>
              <a:rPr lang="en-US" sz="2800" dirty="0">
                <a:effectLst/>
                <a:latin typeface="Times New Roman" panose="02020603050405020304" pitchFamily="18" charset="0"/>
                <a:ea typeface="Calibri" panose="020F0502020204030204" pitchFamily="34" charset="0"/>
              </a:rPr>
              <a:t>If a person's change surpasses the RCI-50% threshold it means that, if the person were unchanged, probability of observing that change is 50%.</a:t>
            </a:r>
          </a:p>
          <a:p>
            <a:pPr marL="0" indent="0">
              <a:buNone/>
            </a:pPr>
            <a:endParaRPr lang="en-US" sz="2800" dirty="0">
              <a:latin typeface="Times New Roman" panose="02020603050405020304" pitchFamily="18" charset="0"/>
              <a:ea typeface="Calibri" panose="020F0502020204030204" pitchFamily="34" charset="0"/>
            </a:endParaRPr>
          </a:p>
          <a:p>
            <a:pPr marL="0" indent="0">
              <a:buNone/>
            </a:pPr>
            <a:r>
              <a:rPr lang="en-US" sz="2800" dirty="0">
                <a:effectLst/>
                <a:latin typeface="Times New Roman" panose="02020603050405020304" pitchFamily="18" charset="0"/>
                <a:ea typeface="Calibri" panose="020F0502020204030204" pitchFamily="34" charset="0"/>
              </a:rPr>
              <a:t>What does this tell us about the how likely it is that the person has really changed? </a:t>
            </a:r>
          </a:p>
          <a:p>
            <a:pPr marL="0" indent="0">
              <a:buNone/>
            </a:pPr>
            <a:endParaRPr lang="en-US" sz="2800" dirty="0">
              <a:latin typeface="Times New Roman" panose="02020603050405020304" pitchFamily="18" charset="0"/>
              <a:ea typeface="Calibri" panose="020F0502020204030204" pitchFamily="34" charset="0"/>
            </a:endParaRPr>
          </a:p>
          <a:p>
            <a:pPr marL="0" indent="0">
              <a:buNone/>
            </a:pPr>
            <a:r>
              <a:rPr lang="en-US" sz="2800" u="sng" dirty="0">
                <a:latin typeface="Times New Roman" panose="02020603050405020304" pitchFamily="18" charset="0"/>
                <a:ea typeface="Calibri" panose="020F0502020204030204" pitchFamily="34" charset="0"/>
              </a:rPr>
              <a:t>The scores observed are likely even if the person has not changed</a:t>
            </a:r>
            <a:r>
              <a:rPr lang="en-US" sz="2800" dirty="0">
                <a:latin typeface="Times New Roman" panose="02020603050405020304" pitchFamily="18" charset="0"/>
                <a:ea typeface="Calibri" panose="020F0502020204030204" pitchFamily="34" charset="0"/>
              </a:rPr>
              <a:t>.</a:t>
            </a:r>
            <a:r>
              <a:rPr lang="en-US" sz="2800" dirty="0">
                <a:effectLst/>
                <a:latin typeface="Times New Roman" panose="02020603050405020304" pitchFamily="18" charset="0"/>
                <a:ea typeface="Calibri" panose="020F0502020204030204" pitchFamily="34" charset="0"/>
              </a:rPr>
              <a:t> </a:t>
            </a:r>
          </a:p>
          <a:p>
            <a:pPr marL="0" indent="0">
              <a:buNone/>
            </a:pPr>
            <a:endParaRPr lang="en-US" sz="2200" dirty="0"/>
          </a:p>
        </p:txBody>
      </p:sp>
      <p:sp>
        <p:nvSpPr>
          <p:cNvPr id="4" name="Slide Number Placeholder 3">
            <a:extLst>
              <a:ext uri="{FF2B5EF4-FFF2-40B4-BE49-F238E27FC236}">
                <a16:creationId xmlns:a16="http://schemas.microsoft.com/office/drawing/2014/main" id="{1C016969-B550-421C-8B6A-B692AE307E45}"/>
              </a:ext>
            </a:extLst>
          </p:cNvPr>
          <p:cNvSpPr>
            <a:spLocks noGrp="1"/>
          </p:cNvSpPr>
          <p:nvPr>
            <p:ph type="sldNum" sz="quarter" idx="12"/>
          </p:nvPr>
        </p:nvSpPr>
        <p:spPr/>
        <p:txBody>
          <a:bodyPr/>
          <a:lstStyle/>
          <a:p>
            <a:pPr>
              <a:defRPr/>
            </a:pPr>
            <a:fld id="{0C5144EA-161E-419D-B606-46724030BA3B}" type="slidenum">
              <a:rPr lang="en-US" smtClean="0"/>
              <a:pPr>
                <a:defRPr/>
              </a:pPr>
              <a:t>46</a:t>
            </a:fld>
            <a:endParaRPr lang="en-US"/>
          </a:p>
        </p:txBody>
      </p:sp>
      <p:grpSp>
        <p:nvGrpSpPr>
          <p:cNvPr id="8" name="Group 7">
            <a:extLst>
              <a:ext uri="{FF2B5EF4-FFF2-40B4-BE49-F238E27FC236}">
                <a16:creationId xmlns:a16="http://schemas.microsoft.com/office/drawing/2014/main" id="{888D35A8-49F6-4E86-BDAB-39F34B1CBDE2}"/>
              </a:ext>
            </a:extLst>
          </p:cNvPr>
          <p:cNvGrpSpPr/>
          <p:nvPr/>
        </p:nvGrpSpPr>
        <p:grpSpPr>
          <a:xfrm>
            <a:off x="197075" y="1658075"/>
            <a:ext cx="18000" cy="18360"/>
            <a:chOff x="197075" y="1658075"/>
            <a:chExt cx="18000" cy="1836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1D7C5965-0548-470C-96AB-55647ADE0862}"/>
                    </a:ext>
                  </a:extLst>
                </p14:cNvPr>
                <p14:cNvContentPartPr/>
                <p14:nvPr/>
              </p14:nvContentPartPr>
              <p14:xfrm>
                <a:off x="214715" y="1658075"/>
                <a:ext cx="360" cy="360"/>
              </p14:xfrm>
            </p:contentPart>
          </mc:Choice>
          <mc:Fallback xmlns="">
            <p:pic>
              <p:nvPicPr>
                <p:cNvPr id="5" name="Ink 4">
                  <a:extLst>
                    <a:ext uri="{FF2B5EF4-FFF2-40B4-BE49-F238E27FC236}">
                      <a16:creationId xmlns:a16="http://schemas.microsoft.com/office/drawing/2014/main" id="{1D7C5965-0548-470C-96AB-55647ADE0862}"/>
                    </a:ext>
                  </a:extLst>
                </p:cNvPr>
                <p:cNvPicPr/>
                <p:nvPr/>
              </p:nvPicPr>
              <p:blipFill>
                <a:blip r:embed="rId4"/>
                <a:stretch>
                  <a:fillRect/>
                </a:stretch>
              </p:blipFill>
              <p:spPr>
                <a:xfrm>
                  <a:off x="205715" y="16490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7E4148A-1C79-44AB-B86C-C8E936D67B85}"/>
                    </a:ext>
                  </a:extLst>
                </p14:cNvPr>
                <p14:cNvContentPartPr/>
                <p14:nvPr/>
              </p14:nvContentPartPr>
              <p14:xfrm>
                <a:off x="197075" y="1676075"/>
                <a:ext cx="360" cy="360"/>
              </p14:xfrm>
            </p:contentPart>
          </mc:Choice>
          <mc:Fallback xmlns="">
            <p:pic>
              <p:nvPicPr>
                <p:cNvPr id="6" name="Ink 5">
                  <a:extLst>
                    <a:ext uri="{FF2B5EF4-FFF2-40B4-BE49-F238E27FC236}">
                      <a16:creationId xmlns:a16="http://schemas.microsoft.com/office/drawing/2014/main" id="{E7E4148A-1C79-44AB-B86C-C8E936D67B85}"/>
                    </a:ext>
                  </a:extLst>
                </p:cNvPr>
                <p:cNvPicPr/>
                <p:nvPr/>
              </p:nvPicPr>
              <p:blipFill>
                <a:blip r:embed="rId4"/>
                <a:stretch>
                  <a:fillRect/>
                </a:stretch>
              </p:blipFill>
              <p:spPr>
                <a:xfrm>
                  <a:off x="188075" y="166707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8C1B22FD-6F43-4AAC-A35C-7DA15F1669CE}"/>
                  </a:ext>
                </a:extLst>
              </p14:cNvPr>
              <p14:cNvContentPartPr/>
              <p14:nvPr/>
            </p14:nvContentPartPr>
            <p14:xfrm>
              <a:off x="241715" y="1711715"/>
              <a:ext cx="360" cy="360"/>
            </p14:xfrm>
          </p:contentPart>
        </mc:Choice>
        <mc:Fallback xmlns="">
          <p:pic>
            <p:nvPicPr>
              <p:cNvPr id="7" name="Ink 6">
                <a:extLst>
                  <a:ext uri="{FF2B5EF4-FFF2-40B4-BE49-F238E27FC236}">
                    <a16:creationId xmlns:a16="http://schemas.microsoft.com/office/drawing/2014/main" id="{8C1B22FD-6F43-4AAC-A35C-7DA15F1669CE}"/>
                  </a:ext>
                </a:extLst>
              </p:cNvPr>
              <p:cNvPicPr/>
              <p:nvPr/>
            </p:nvPicPr>
            <p:blipFill>
              <a:blip r:embed="rId4"/>
              <a:stretch>
                <a:fillRect/>
              </a:stretch>
            </p:blipFill>
            <p:spPr>
              <a:xfrm>
                <a:off x="232715" y="1702715"/>
                <a:ext cx="18000" cy="18000"/>
              </a:xfrm>
              <a:prstGeom prst="rect">
                <a:avLst/>
              </a:prstGeom>
            </p:spPr>
          </p:pic>
        </mc:Fallback>
      </mc:AlternateContent>
      <p:grpSp>
        <p:nvGrpSpPr>
          <p:cNvPr id="12" name="Group 11">
            <a:extLst>
              <a:ext uri="{FF2B5EF4-FFF2-40B4-BE49-F238E27FC236}">
                <a16:creationId xmlns:a16="http://schemas.microsoft.com/office/drawing/2014/main" id="{6B8E50D9-F786-4378-937D-0B4BDFBAB005}"/>
              </a:ext>
            </a:extLst>
          </p:cNvPr>
          <p:cNvGrpSpPr/>
          <p:nvPr/>
        </p:nvGrpSpPr>
        <p:grpSpPr>
          <a:xfrm>
            <a:off x="671915" y="3728795"/>
            <a:ext cx="9720" cy="360"/>
            <a:chOff x="671915" y="3728795"/>
            <a:chExt cx="9720" cy="360"/>
          </a:xfrm>
        </p:grpSpPr>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31292D9D-2B6A-42C1-AEF7-9A7A9F54CA4E}"/>
                    </a:ext>
                  </a:extLst>
                </p14:cNvPr>
                <p14:cNvContentPartPr/>
                <p14:nvPr/>
              </p14:nvContentPartPr>
              <p14:xfrm>
                <a:off x="671915" y="3728795"/>
                <a:ext cx="360" cy="360"/>
              </p14:xfrm>
            </p:contentPart>
          </mc:Choice>
          <mc:Fallback xmlns="">
            <p:pic>
              <p:nvPicPr>
                <p:cNvPr id="9" name="Ink 8">
                  <a:extLst>
                    <a:ext uri="{FF2B5EF4-FFF2-40B4-BE49-F238E27FC236}">
                      <a16:creationId xmlns:a16="http://schemas.microsoft.com/office/drawing/2014/main" id="{31292D9D-2B6A-42C1-AEF7-9A7A9F54CA4E}"/>
                    </a:ext>
                  </a:extLst>
                </p:cNvPr>
                <p:cNvPicPr/>
                <p:nvPr/>
              </p:nvPicPr>
              <p:blipFill>
                <a:blip r:embed="rId4"/>
                <a:stretch>
                  <a:fillRect/>
                </a:stretch>
              </p:blipFill>
              <p:spPr>
                <a:xfrm>
                  <a:off x="662915" y="37197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CFF786C9-50DE-4179-8321-E383228DE9B3}"/>
                    </a:ext>
                  </a:extLst>
                </p14:cNvPr>
                <p14:cNvContentPartPr/>
                <p14:nvPr/>
              </p14:nvContentPartPr>
              <p14:xfrm>
                <a:off x="671915" y="3728795"/>
                <a:ext cx="360" cy="360"/>
              </p14:xfrm>
            </p:contentPart>
          </mc:Choice>
          <mc:Fallback xmlns="">
            <p:pic>
              <p:nvPicPr>
                <p:cNvPr id="10" name="Ink 9">
                  <a:extLst>
                    <a:ext uri="{FF2B5EF4-FFF2-40B4-BE49-F238E27FC236}">
                      <a16:creationId xmlns:a16="http://schemas.microsoft.com/office/drawing/2014/main" id="{CFF786C9-50DE-4179-8321-E383228DE9B3}"/>
                    </a:ext>
                  </a:extLst>
                </p:cNvPr>
                <p:cNvPicPr/>
                <p:nvPr/>
              </p:nvPicPr>
              <p:blipFill>
                <a:blip r:embed="rId4"/>
                <a:stretch>
                  <a:fillRect/>
                </a:stretch>
              </p:blipFill>
              <p:spPr>
                <a:xfrm>
                  <a:off x="662915" y="37197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F8DE7793-CE97-4D26-AB3B-21881A540E10}"/>
                    </a:ext>
                  </a:extLst>
                </p14:cNvPr>
                <p14:cNvContentPartPr/>
                <p14:nvPr/>
              </p14:nvContentPartPr>
              <p14:xfrm>
                <a:off x="681275" y="3728795"/>
                <a:ext cx="360" cy="360"/>
              </p14:xfrm>
            </p:contentPart>
          </mc:Choice>
          <mc:Fallback xmlns="">
            <p:pic>
              <p:nvPicPr>
                <p:cNvPr id="11" name="Ink 10">
                  <a:extLst>
                    <a:ext uri="{FF2B5EF4-FFF2-40B4-BE49-F238E27FC236}">
                      <a16:creationId xmlns:a16="http://schemas.microsoft.com/office/drawing/2014/main" id="{F8DE7793-CE97-4D26-AB3B-21881A540E10}"/>
                    </a:ext>
                  </a:extLst>
                </p:cNvPr>
                <p:cNvPicPr/>
                <p:nvPr/>
              </p:nvPicPr>
              <p:blipFill>
                <a:blip r:embed="rId4"/>
                <a:stretch>
                  <a:fillRect/>
                </a:stretch>
              </p:blipFill>
              <p:spPr>
                <a:xfrm>
                  <a:off x="672275" y="3719795"/>
                  <a:ext cx="18000" cy="18000"/>
                </a:xfrm>
                <a:prstGeom prst="rect">
                  <a:avLst/>
                </a:prstGeom>
              </p:spPr>
            </p:pic>
          </mc:Fallback>
        </mc:AlternateContent>
      </p:grpSp>
    </p:spTree>
    <p:extLst>
      <p:ext uri="{BB962C8B-B14F-4D97-AF65-F5344CB8AC3E}">
        <p14:creationId xmlns:p14="http://schemas.microsoft.com/office/powerpoint/2010/main" val="58595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86C35BF-C82C-3C86-33B3-7C22258A51BC}"/>
              </a:ext>
            </a:extLst>
          </p:cNvPr>
          <p:cNvSpPr>
            <a:spLocks noGrp="1"/>
          </p:cNvSpPr>
          <p:nvPr>
            <p:ph type="sldNum" sz="quarter" idx="12"/>
          </p:nvPr>
        </p:nvSpPr>
        <p:spPr/>
        <p:txBody>
          <a:bodyPr/>
          <a:lstStyle/>
          <a:p>
            <a:pPr>
              <a:defRPr/>
            </a:pPr>
            <a:fld id="{E7719EFA-3A8A-4C18-A720-9C0EC50ECD95}" type="slidenum">
              <a:rPr lang="en-US" smtClean="0"/>
              <a:pPr>
                <a:defRPr/>
              </a:pPr>
              <a:t>47</a:t>
            </a:fld>
            <a:endParaRPr lang="en-US"/>
          </a:p>
        </p:txBody>
      </p:sp>
      <p:sp>
        <p:nvSpPr>
          <p:cNvPr id="8" name="Slide Number Placeholder 1">
            <a:extLst>
              <a:ext uri="{FF2B5EF4-FFF2-40B4-BE49-F238E27FC236}">
                <a16:creationId xmlns:a16="http://schemas.microsoft.com/office/drawing/2014/main" id="{F057D2CC-3A0E-7865-97C1-0E8DDBA04C38}"/>
              </a:ext>
            </a:extLst>
          </p:cNvPr>
          <p:cNvSpPr txBox="1">
            <a:spLocks/>
          </p:cNvSpPr>
          <p:nvPr/>
        </p:nvSpPr>
        <p:spPr bwMode="auto">
          <a:xfrm>
            <a:off x="7372350" y="6245225"/>
            <a:ext cx="14668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3200" b="1"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3200" b="1"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3200" b="1"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3200" b="1" kern="1200">
                <a:solidFill>
                  <a:schemeClr val="tx1"/>
                </a:solidFill>
                <a:latin typeface="Times New Roman" panose="02020603050405020304" pitchFamily="18" charset="0"/>
                <a:ea typeface="+mn-ea"/>
                <a:cs typeface="Arial" panose="020B0604020202020204" pitchFamily="34" charset="0"/>
              </a:defRPr>
            </a:lvl9pPr>
          </a:lstStyle>
          <a:p>
            <a:pPr>
              <a:defRPr/>
            </a:pPr>
            <a:fld id="{FC104A63-7622-4A0E-8213-283EA964E1B0}" type="slidenum">
              <a:rPr lang="en-US" smtClean="0"/>
              <a:pPr>
                <a:defRPr/>
              </a:pPr>
              <a:t>47</a:t>
            </a:fld>
            <a:endParaRPr lang="en-US"/>
          </a:p>
        </p:txBody>
      </p:sp>
      <p:graphicFrame>
        <p:nvGraphicFramePr>
          <p:cNvPr id="9" name="Object 8">
            <a:extLst>
              <a:ext uri="{FF2B5EF4-FFF2-40B4-BE49-F238E27FC236}">
                <a16:creationId xmlns:a16="http://schemas.microsoft.com/office/drawing/2014/main" id="{930AE525-E064-FC21-12A7-159883851FCD}"/>
              </a:ext>
            </a:extLst>
          </p:cNvPr>
          <p:cNvGraphicFramePr>
            <a:graphicFrameLocks noChangeAspect="1"/>
          </p:cNvGraphicFramePr>
          <p:nvPr/>
        </p:nvGraphicFramePr>
        <p:xfrm>
          <a:off x="234950" y="490538"/>
          <a:ext cx="8353425" cy="8794750"/>
        </p:xfrm>
        <a:graphic>
          <a:graphicData uri="http://schemas.openxmlformats.org/presentationml/2006/ole">
            <mc:AlternateContent xmlns:mc="http://schemas.openxmlformats.org/markup-compatibility/2006">
              <mc:Choice xmlns:v="urn:schemas-microsoft-com:vml" Requires="v">
                <p:oleObj name="Document" r:id="rId3" imgW="5952018" imgH="6249966" progId="Word.Document.12">
                  <p:embed/>
                </p:oleObj>
              </mc:Choice>
              <mc:Fallback>
                <p:oleObj name="Document" r:id="rId3" imgW="5952018" imgH="6249966" progId="Word.Document.12">
                  <p:embed/>
                  <p:pic>
                    <p:nvPicPr>
                      <p:cNvPr id="3" name="Object 2">
                        <a:extLst>
                          <a:ext uri="{FF2B5EF4-FFF2-40B4-BE49-F238E27FC236}">
                            <a16:creationId xmlns:a16="http://schemas.microsoft.com/office/drawing/2014/main" id="{ACBF8D75-1EE0-4F2E-BE8F-EBB418D3D878}"/>
                          </a:ext>
                        </a:extLst>
                      </p:cNvPr>
                      <p:cNvPicPr/>
                      <p:nvPr/>
                    </p:nvPicPr>
                    <p:blipFill>
                      <a:blip r:embed="rId4"/>
                      <a:stretch>
                        <a:fillRect/>
                      </a:stretch>
                    </p:blipFill>
                    <p:spPr>
                      <a:xfrm>
                        <a:off x="234950" y="490538"/>
                        <a:ext cx="8353425" cy="879475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60B66DDF-2566-C445-7C15-63B06484E2B8}"/>
              </a:ext>
            </a:extLst>
          </p:cNvPr>
          <p:cNvSpPr txBox="1"/>
          <p:nvPr/>
        </p:nvSpPr>
        <p:spPr>
          <a:xfrm>
            <a:off x="1447800" y="5071790"/>
            <a:ext cx="5562600" cy="1200329"/>
          </a:xfrm>
          <a:prstGeom prst="rect">
            <a:avLst/>
          </a:prstGeom>
          <a:noFill/>
        </p:spPr>
        <p:txBody>
          <a:bodyPr wrap="square">
            <a:spAutoFit/>
          </a:bodyPr>
          <a:lstStyle/>
          <a:p>
            <a:r>
              <a:rPr lang="en-US" sz="3200" dirty="0"/>
              <a:t>CR (two-tailed): 2.77*SEM</a:t>
            </a:r>
          </a:p>
          <a:p>
            <a:r>
              <a:rPr lang="en-US" sz="3200" dirty="0"/>
              <a:t>CR (one-tailed): 2.33*SEM</a:t>
            </a:r>
            <a:r>
              <a:rPr lang="en-US" sz="4000" dirty="0"/>
              <a:t> </a:t>
            </a:r>
          </a:p>
        </p:txBody>
      </p:sp>
    </p:spTree>
    <p:extLst>
      <p:ext uri="{BB962C8B-B14F-4D97-AF65-F5344CB8AC3E}">
        <p14:creationId xmlns:p14="http://schemas.microsoft.com/office/powerpoint/2010/main" val="3555581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D167F0-B9B0-4D05-B0A2-26AF59C11BB1}"/>
              </a:ext>
            </a:extLst>
          </p:cNvPr>
          <p:cNvSpPr>
            <a:spLocks noGrp="1"/>
          </p:cNvSpPr>
          <p:nvPr>
            <p:ph type="sldNum" sz="quarter" idx="12"/>
          </p:nvPr>
        </p:nvSpPr>
        <p:spPr/>
        <p:txBody>
          <a:bodyPr/>
          <a:lstStyle/>
          <a:p>
            <a:pPr>
              <a:defRPr/>
            </a:pPr>
            <a:fld id="{FC104A63-7622-4A0E-8213-283EA964E1B0}" type="slidenum">
              <a:rPr lang="en-US" smtClean="0"/>
              <a:pPr>
                <a:defRPr/>
              </a:pPr>
              <a:t>48</a:t>
            </a:fld>
            <a:endParaRPr lang="en-US"/>
          </a:p>
        </p:txBody>
      </p:sp>
      <p:graphicFrame>
        <p:nvGraphicFramePr>
          <p:cNvPr id="3" name="Object 2">
            <a:extLst>
              <a:ext uri="{FF2B5EF4-FFF2-40B4-BE49-F238E27FC236}">
                <a16:creationId xmlns:a16="http://schemas.microsoft.com/office/drawing/2014/main" id="{ACBF8D75-1EE0-4F2E-BE8F-EBB418D3D878}"/>
              </a:ext>
            </a:extLst>
          </p:cNvPr>
          <p:cNvGraphicFramePr>
            <a:graphicFrameLocks noChangeAspect="1"/>
          </p:cNvGraphicFramePr>
          <p:nvPr/>
        </p:nvGraphicFramePr>
        <p:xfrm>
          <a:off x="234950" y="490538"/>
          <a:ext cx="8353425" cy="8794750"/>
        </p:xfrm>
        <a:graphic>
          <a:graphicData uri="http://schemas.openxmlformats.org/presentationml/2006/ole">
            <mc:AlternateContent xmlns:mc="http://schemas.openxmlformats.org/markup-compatibility/2006">
              <mc:Choice xmlns:v="urn:schemas-microsoft-com:vml" Requires="v">
                <p:oleObj name="Document" r:id="rId3" imgW="5952018" imgH="6249966" progId="Word.Document.12">
                  <p:embed/>
                </p:oleObj>
              </mc:Choice>
              <mc:Fallback>
                <p:oleObj name="Document" r:id="rId3" imgW="5952018" imgH="6249966" progId="Word.Document.12">
                  <p:embed/>
                  <p:pic>
                    <p:nvPicPr>
                      <p:cNvPr id="3" name="Object 2">
                        <a:extLst>
                          <a:ext uri="{FF2B5EF4-FFF2-40B4-BE49-F238E27FC236}">
                            <a16:creationId xmlns:a16="http://schemas.microsoft.com/office/drawing/2014/main" id="{ACBF8D75-1EE0-4F2E-BE8F-EBB418D3D878}"/>
                          </a:ext>
                        </a:extLst>
                      </p:cNvPr>
                      <p:cNvPicPr/>
                      <p:nvPr/>
                    </p:nvPicPr>
                    <p:blipFill>
                      <a:blip r:embed="rId4"/>
                      <a:stretch>
                        <a:fillRect/>
                      </a:stretch>
                    </p:blipFill>
                    <p:spPr>
                      <a:xfrm>
                        <a:off x="234950" y="490538"/>
                        <a:ext cx="8353425" cy="879475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7033C529-45E6-4CE9-AB93-5A960F157656}"/>
                  </a:ext>
                </a:extLst>
              </p14:cNvPr>
              <p14:cNvContentPartPr/>
              <p14:nvPr/>
            </p14:nvContentPartPr>
            <p14:xfrm>
              <a:off x="1012835" y="3038859"/>
              <a:ext cx="360" cy="360"/>
            </p14:xfrm>
          </p:contentPart>
        </mc:Choice>
        <mc:Fallback xmlns="">
          <p:pic>
            <p:nvPicPr>
              <p:cNvPr id="4" name="Ink 3">
                <a:extLst>
                  <a:ext uri="{FF2B5EF4-FFF2-40B4-BE49-F238E27FC236}">
                    <a16:creationId xmlns:a16="http://schemas.microsoft.com/office/drawing/2014/main" id="{7033C529-45E6-4CE9-AB93-5A960F157656}"/>
                  </a:ext>
                </a:extLst>
              </p:cNvPr>
              <p:cNvPicPr/>
              <p:nvPr/>
            </p:nvPicPr>
            <p:blipFill>
              <a:blip r:embed="rId7"/>
              <a:stretch>
                <a:fillRect/>
              </a:stretch>
            </p:blipFill>
            <p:spPr>
              <a:xfrm>
                <a:off x="1003835" y="302985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91C0AF5-53F6-43FA-AE5C-AEB0BB3AD2D8}"/>
                  </a:ext>
                </a:extLst>
              </p14:cNvPr>
              <p14:cNvContentPartPr/>
              <p14:nvPr/>
            </p14:nvContentPartPr>
            <p14:xfrm>
              <a:off x="1764875" y="857619"/>
              <a:ext cx="1175760" cy="1912320"/>
            </p14:xfrm>
          </p:contentPart>
        </mc:Choice>
        <mc:Fallback xmlns="">
          <p:pic>
            <p:nvPicPr>
              <p:cNvPr id="5" name="Ink 4">
                <a:extLst>
                  <a:ext uri="{FF2B5EF4-FFF2-40B4-BE49-F238E27FC236}">
                    <a16:creationId xmlns:a16="http://schemas.microsoft.com/office/drawing/2014/main" id="{491C0AF5-53F6-43FA-AE5C-AEB0BB3AD2D8}"/>
                  </a:ext>
                </a:extLst>
              </p:cNvPr>
              <p:cNvPicPr/>
              <p:nvPr/>
            </p:nvPicPr>
            <p:blipFill>
              <a:blip r:embed="rId9"/>
              <a:stretch>
                <a:fillRect/>
              </a:stretch>
            </p:blipFill>
            <p:spPr>
              <a:xfrm>
                <a:off x="1755875" y="848619"/>
                <a:ext cx="1193400" cy="1929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2632B5CA-7794-461E-AFF8-B78351D60442}"/>
                  </a:ext>
                </a:extLst>
              </p14:cNvPr>
              <p14:cNvContentPartPr/>
              <p14:nvPr/>
            </p14:nvContentPartPr>
            <p14:xfrm>
              <a:off x="7349915" y="876699"/>
              <a:ext cx="1321920" cy="1786320"/>
            </p14:xfrm>
          </p:contentPart>
        </mc:Choice>
        <mc:Fallback xmlns="">
          <p:pic>
            <p:nvPicPr>
              <p:cNvPr id="6" name="Ink 5">
                <a:extLst>
                  <a:ext uri="{FF2B5EF4-FFF2-40B4-BE49-F238E27FC236}">
                    <a16:creationId xmlns:a16="http://schemas.microsoft.com/office/drawing/2014/main" id="{2632B5CA-7794-461E-AFF8-B78351D60442}"/>
                  </a:ext>
                </a:extLst>
              </p:cNvPr>
              <p:cNvPicPr/>
              <p:nvPr/>
            </p:nvPicPr>
            <p:blipFill>
              <a:blip r:embed="rId11"/>
              <a:stretch>
                <a:fillRect/>
              </a:stretch>
            </p:blipFill>
            <p:spPr>
              <a:xfrm>
                <a:off x="7340915" y="867699"/>
                <a:ext cx="1339560" cy="1803960"/>
              </a:xfrm>
              <a:prstGeom prst="rect">
                <a:avLst/>
              </a:prstGeom>
            </p:spPr>
          </p:pic>
        </mc:Fallback>
      </mc:AlternateContent>
    </p:spTree>
    <p:extLst>
      <p:ext uri="{BB962C8B-B14F-4D97-AF65-F5344CB8AC3E}">
        <p14:creationId xmlns:p14="http://schemas.microsoft.com/office/powerpoint/2010/main" val="3368277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D167F0-B9B0-4D05-B0A2-26AF59C11BB1}"/>
              </a:ext>
            </a:extLst>
          </p:cNvPr>
          <p:cNvSpPr>
            <a:spLocks noGrp="1"/>
          </p:cNvSpPr>
          <p:nvPr>
            <p:ph type="sldNum" sz="quarter" idx="12"/>
          </p:nvPr>
        </p:nvSpPr>
        <p:spPr/>
        <p:txBody>
          <a:bodyPr/>
          <a:lstStyle/>
          <a:p>
            <a:pPr>
              <a:defRPr/>
            </a:pPr>
            <a:fld id="{FC104A63-7622-4A0E-8213-283EA964E1B0}" type="slidenum">
              <a:rPr lang="en-US" smtClean="0"/>
              <a:pPr>
                <a:defRPr/>
              </a:pPr>
              <a:t>49</a:t>
            </a:fld>
            <a:endParaRPr lang="en-US"/>
          </a:p>
        </p:txBody>
      </p:sp>
      <p:graphicFrame>
        <p:nvGraphicFramePr>
          <p:cNvPr id="3" name="Object 2">
            <a:extLst>
              <a:ext uri="{FF2B5EF4-FFF2-40B4-BE49-F238E27FC236}">
                <a16:creationId xmlns:a16="http://schemas.microsoft.com/office/drawing/2014/main" id="{ACBF8D75-1EE0-4F2E-BE8F-EBB418D3D878}"/>
              </a:ext>
            </a:extLst>
          </p:cNvPr>
          <p:cNvGraphicFramePr>
            <a:graphicFrameLocks noChangeAspect="1"/>
          </p:cNvGraphicFramePr>
          <p:nvPr/>
        </p:nvGraphicFramePr>
        <p:xfrm>
          <a:off x="234950" y="490538"/>
          <a:ext cx="8353425" cy="8794750"/>
        </p:xfrm>
        <a:graphic>
          <a:graphicData uri="http://schemas.openxmlformats.org/presentationml/2006/ole">
            <mc:AlternateContent xmlns:mc="http://schemas.openxmlformats.org/markup-compatibility/2006">
              <mc:Choice xmlns:v="urn:schemas-microsoft-com:vml" Requires="v">
                <p:oleObj name="Document" r:id="rId3" imgW="5952018" imgH="6245290" progId="Word.Document.12">
                  <p:embed/>
                </p:oleObj>
              </mc:Choice>
              <mc:Fallback>
                <p:oleObj name="Document" r:id="rId3" imgW="5952018" imgH="6245290" progId="Word.Document.12">
                  <p:embed/>
                  <p:pic>
                    <p:nvPicPr>
                      <p:cNvPr id="3" name="Object 2">
                        <a:extLst>
                          <a:ext uri="{FF2B5EF4-FFF2-40B4-BE49-F238E27FC236}">
                            <a16:creationId xmlns:a16="http://schemas.microsoft.com/office/drawing/2014/main" id="{ACBF8D75-1EE0-4F2E-BE8F-EBB418D3D878}"/>
                          </a:ext>
                        </a:extLst>
                      </p:cNvPr>
                      <p:cNvPicPr/>
                      <p:nvPr/>
                    </p:nvPicPr>
                    <p:blipFill>
                      <a:blip r:embed="rId4"/>
                      <a:stretch>
                        <a:fillRect/>
                      </a:stretch>
                    </p:blipFill>
                    <p:spPr>
                      <a:xfrm>
                        <a:off x="234950" y="490538"/>
                        <a:ext cx="8353425" cy="879475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0386EE9D-9175-438A-BCC4-EC9004CEA48A}"/>
                  </a:ext>
                </a:extLst>
              </p14:cNvPr>
              <p14:cNvContentPartPr/>
              <p14:nvPr/>
            </p14:nvContentPartPr>
            <p14:xfrm>
              <a:off x="3234755" y="921339"/>
              <a:ext cx="1095480" cy="1867320"/>
            </p14:xfrm>
          </p:contentPart>
        </mc:Choice>
        <mc:Fallback xmlns="">
          <p:pic>
            <p:nvPicPr>
              <p:cNvPr id="4" name="Ink 3">
                <a:extLst>
                  <a:ext uri="{FF2B5EF4-FFF2-40B4-BE49-F238E27FC236}">
                    <a16:creationId xmlns:a16="http://schemas.microsoft.com/office/drawing/2014/main" id="{0386EE9D-9175-438A-BCC4-EC9004CEA48A}"/>
                  </a:ext>
                </a:extLst>
              </p:cNvPr>
              <p:cNvPicPr/>
              <p:nvPr/>
            </p:nvPicPr>
            <p:blipFill>
              <a:blip r:embed="rId7"/>
              <a:stretch>
                <a:fillRect/>
              </a:stretch>
            </p:blipFill>
            <p:spPr>
              <a:xfrm>
                <a:off x="3225755" y="912339"/>
                <a:ext cx="1113120" cy="1884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CF72B0A-82A5-4E71-BA29-BF6117FEE30B}"/>
                  </a:ext>
                </a:extLst>
              </p14:cNvPr>
              <p14:cNvContentPartPr/>
              <p14:nvPr/>
            </p14:nvContentPartPr>
            <p14:xfrm>
              <a:off x="7484915" y="707859"/>
              <a:ext cx="360" cy="360"/>
            </p14:xfrm>
          </p:contentPart>
        </mc:Choice>
        <mc:Fallback xmlns="">
          <p:pic>
            <p:nvPicPr>
              <p:cNvPr id="5" name="Ink 4">
                <a:extLst>
                  <a:ext uri="{FF2B5EF4-FFF2-40B4-BE49-F238E27FC236}">
                    <a16:creationId xmlns:a16="http://schemas.microsoft.com/office/drawing/2014/main" id="{ACF72B0A-82A5-4E71-BA29-BF6117FEE30B}"/>
                  </a:ext>
                </a:extLst>
              </p:cNvPr>
              <p:cNvPicPr/>
              <p:nvPr/>
            </p:nvPicPr>
            <p:blipFill>
              <a:blip r:embed="rId9"/>
              <a:stretch>
                <a:fillRect/>
              </a:stretch>
            </p:blipFill>
            <p:spPr>
              <a:xfrm>
                <a:off x="7475915" y="69885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DDEC7D5E-190B-45E5-A3E5-90FC9A8F55F8}"/>
                  </a:ext>
                </a:extLst>
              </p14:cNvPr>
              <p14:cNvContentPartPr/>
              <p14:nvPr/>
            </p14:nvContentPartPr>
            <p14:xfrm>
              <a:off x="5933675" y="932139"/>
              <a:ext cx="1130760" cy="1748880"/>
            </p14:xfrm>
          </p:contentPart>
        </mc:Choice>
        <mc:Fallback xmlns="">
          <p:pic>
            <p:nvPicPr>
              <p:cNvPr id="6" name="Ink 5">
                <a:extLst>
                  <a:ext uri="{FF2B5EF4-FFF2-40B4-BE49-F238E27FC236}">
                    <a16:creationId xmlns:a16="http://schemas.microsoft.com/office/drawing/2014/main" id="{DDEC7D5E-190B-45E5-A3E5-90FC9A8F55F8}"/>
                  </a:ext>
                </a:extLst>
              </p:cNvPr>
              <p:cNvPicPr/>
              <p:nvPr/>
            </p:nvPicPr>
            <p:blipFill>
              <a:blip r:embed="rId11"/>
              <a:stretch>
                <a:fillRect/>
              </a:stretch>
            </p:blipFill>
            <p:spPr>
              <a:xfrm>
                <a:off x="5924672" y="923139"/>
                <a:ext cx="1148406" cy="1766520"/>
              </a:xfrm>
              <a:prstGeom prst="rect">
                <a:avLst/>
              </a:prstGeom>
            </p:spPr>
          </p:pic>
        </mc:Fallback>
      </mc:AlternateContent>
    </p:spTree>
    <p:extLst>
      <p:ext uri="{BB962C8B-B14F-4D97-AF65-F5344CB8AC3E}">
        <p14:creationId xmlns:p14="http://schemas.microsoft.com/office/powerpoint/2010/main" val="45869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8EDC123E-4A58-4784-89E2-7BE16DA66D78}"/>
              </a:ext>
            </a:extLst>
          </p:cNvPr>
          <p:cNvGraphicFramePr>
            <a:graphicFrameLocks noGrp="1"/>
          </p:cNvGraphicFramePr>
          <p:nvPr>
            <p:ph type="tbl" idx="1"/>
            <p:extLst>
              <p:ext uri="{D42A27DB-BD31-4B8C-83A1-F6EECF244321}">
                <p14:modId xmlns:p14="http://schemas.microsoft.com/office/powerpoint/2010/main" val="851293376"/>
              </p:ext>
            </p:extLst>
          </p:nvPr>
        </p:nvGraphicFramePr>
        <p:xfrm>
          <a:off x="423294" y="406090"/>
          <a:ext cx="8343900" cy="6560870"/>
        </p:xfrm>
        <a:graphic>
          <a:graphicData uri="http://schemas.openxmlformats.org/drawingml/2006/table">
            <a:tbl>
              <a:tblPr firstRow="1" bandRow="1">
                <a:tableStyleId>{5C22544A-7EE6-4342-B048-85BDC9FD1C3A}</a:tableStyleId>
              </a:tblPr>
              <a:tblGrid>
                <a:gridCol w="4148706">
                  <a:extLst>
                    <a:ext uri="{9D8B030D-6E8A-4147-A177-3AD203B41FA5}">
                      <a16:colId xmlns:a16="http://schemas.microsoft.com/office/drawing/2014/main" val="2756066"/>
                    </a:ext>
                  </a:extLst>
                </a:gridCol>
                <a:gridCol w="838200">
                  <a:extLst>
                    <a:ext uri="{9D8B030D-6E8A-4147-A177-3AD203B41FA5}">
                      <a16:colId xmlns:a16="http://schemas.microsoft.com/office/drawing/2014/main" val="2691364989"/>
                    </a:ext>
                  </a:extLst>
                </a:gridCol>
                <a:gridCol w="804294">
                  <a:extLst>
                    <a:ext uri="{9D8B030D-6E8A-4147-A177-3AD203B41FA5}">
                      <a16:colId xmlns:a16="http://schemas.microsoft.com/office/drawing/2014/main" val="1942091978"/>
                    </a:ext>
                  </a:extLst>
                </a:gridCol>
                <a:gridCol w="1295400">
                  <a:extLst>
                    <a:ext uri="{9D8B030D-6E8A-4147-A177-3AD203B41FA5}">
                      <a16:colId xmlns:a16="http://schemas.microsoft.com/office/drawing/2014/main" val="1291190277"/>
                    </a:ext>
                  </a:extLst>
                </a:gridCol>
                <a:gridCol w="1257300">
                  <a:extLst>
                    <a:ext uri="{9D8B030D-6E8A-4147-A177-3AD203B41FA5}">
                      <a16:colId xmlns:a16="http://schemas.microsoft.com/office/drawing/2014/main" val="565721478"/>
                    </a:ext>
                  </a:extLst>
                </a:gridCol>
              </a:tblGrid>
              <a:tr h="740738">
                <a:tc>
                  <a:txBody>
                    <a:bodyPr/>
                    <a:lstStyle/>
                    <a:p>
                      <a:pPr algn="ctr"/>
                      <a:r>
                        <a:rPr lang="en-US" dirty="0"/>
                        <a:t>Scale</a:t>
                      </a:r>
                    </a:p>
                  </a:txBody>
                  <a:tcPr marL="82988" marR="82988"/>
                </a:tc>
                <a:tc>
                  <a:txBody>
                    <a:bodyPr/>
                    <a:lstStyle/>
                    <a:p>
                      <a:pPr algn="ctr"/>
                      <a:r>
                        <a:rPr lang="en-US" dirty="0"/>
                        <a:t>Mean</a:t>
                      </a:r>
                    </a:p>
                  </a:txBody>
                  <a:tcPr marL="82988" marR="82988"/>
                </a:tc>
                <a:tc>
                  <a:txBody>
                    <a:bodyPr/>
                    <a:lstStyle/>
                    <a:p>
                      <a:pPr algn="ctr"/>
                      <a:r>
                        <a:rPr lang="en-US" dirty="0"/>
                        <a:t>SD</a:t>
                      </a:r>
                    </a:p>
                  </a:txBody>
                  <a:tcPr marL="82988" marR="82988"/>
                </a:tc>
                <a:tc>
                  <a:txBody>
                    <a:bodyPr/>
                    <a:lstStyle/>
                    <a:p>
                      <a:pPr algn="ctr"/>
                      <a:r>
                        <a:rPr lang="en-US" dirty="0"/>
                        <a:t>Minimum</a:t>
                      </a:r>
                    </a:p>
                  </a:txBody>
                  <a:tcPr marL="82988" marR="82988"/>
                </a:tc>
                <a:tc>
                  <a:txBody>
                    <a:bodyPr/>
                    <a:lstStyle/>
                    <a:p>
                      <a:pPr algn="ctr"/>
                      <a:r>
                        <a:rPr lang="en-US" dirty="0"/>
                        <a:t>Maximum</a:t>
                      </a:r>
                    </a:p>
                  </a:txBody>
                  <a:tcPr marL="82988" marR="82988"/>
                </a:tc>
                <a:extLst>
                  <a:ext uri="{0D108BD9-81ED-4DB2-BD59-A6C34878D82A}">
                    <a16:rowId xmlns:a16="http://schemas.microsoft.com/office/drawing/2014/main" val="4239454377"/>
                  </a:ext>
                </a:extLst>
              </a:tr>
              <a:tr h="462218">
                <a:tc>
                  <a:txBody>
                    <a:bodyPr/>
                    <a:lstStyle/>
                    <a:p>
                      <a:r>
                        <a:rPr lang="en-US" dirty="0"/>
                        <a:t>Physical function (+)</a:t>
                      </a:r>
                    </a:p>
                  </a:txBody>
                  <a:tcPr marL="82988" marR="82988"/>
                </a:tc>
                <a:tc>
                  <a:txBody>
                    <a:bodyPr/>
                    <a:lstStyle/>
                    <a:p>
                      <a:pPr algn="ctr"/>
                      <a:r>
                        <a:rPr lang="en-US" dirty="0"/>
                        <a:t>56</a:t>
                      </a:r>
                    </a:p>
                  </a:txBody>
                  <a:tcPr marL="82988" marR="82988"/>
                </a:tc>
                <a:tc>
                  <a:txBody>
                    <a:bodyPr/>
                    <a:lstStyle/>
                    <a:p>
                      <a:pPr algn="ctr"/>
                      <a:r>
                        <a:rPr lang="en-US" dirty="0"/>
                        <a:t>3</a:t>
                      </a:r>
                    </a:p>
                  </a:txBody>
                  <a:tcPr marL="82988" marR="82988"/>
                </a:tc>
                <a:tc>
                  <a:txBody>
                    <a:bodyPr/>
                    <a:lstStyle/>
                    <a:p>
                      <a:pPr algn="ctr"/>
                      <a:r>
                        <a:rPr lang="en-US" dirty="0"/>
                        <a:t>46</a:t>
                      </a:r>
                    </a:p>
                  </a:txBody>
                  <a:tcPr marL="82988" marR="82988"/>
                </a:tc>
                <a:tc>
                  <a:txBody>
                    <a:bodyPr/>
                    <a:lstStyle/>
                    <a:p>
                      <a:pPr algn="ctr"/>
                      <a:r>
                        <a:rPr lang="en-US" dirty="0"/>
                        <a:t>59</a:t>
                      </a:r>
                    </a:p>
                  </a:txBody>
                  <a:tcPr marL="82988" marR="82988"/>
                </a:tc>
                <a:extLst>
                  <a:ext uri="{0D108BD9-81ED-4DB2-BD59-A6C34878D82A}">
                    <a16:rowId xmlns:a16="http://schemas.microsoft.com/office/drawing/2014/main" val="918776520"/>
                  </a:ext>
                </a:extLst>
              </a:tr>
              <a:tr h="511680">
                <a:tc>
                  <a:txBody>
                    <a:bodyPr/>
                    <a:lstStyle/>
                    <a:p>
                      <a:r>
                        <a:rPr lang="en-US" dirty="0"/>
                        <a:t>Pain intensity</a:t>
                      </a:r>
                    </a:p>
                  </a:txBody>
                  <a:tcPr marL="82988" marR="82988"/>
                </a:tc>
                <a:tc>
                  <a:txBody>
                    <a:bodyPr/>
                    <a:lstStyle/>
                    <a:p>
                      <a:pPr algn="ctr"/>
                      <a:r>
                        <a:rPr lang="en-US" dirty="0"/>
                        <a:t>43</a:t>
                      </a:r>
                    </a:p>
                  </a:txBody>
                  <a:tcPr marL="82988" marR="82988"/>
                </a:tc>
                <a:tc>
                  <a:txBody>
                    <a:bodyPr/>
                    <a:lstStyle/>
                    <a:p>
                      <a:pPr algn="ctr"/>
                      <a:r>
                        <a:rPr lang="en-US" dirty="0"/>
                        <a:t>4</a:t>
                      </a:r>
                    </a:p>
                  </a:txBody>
                  <a:tcPr marL="82988" marR="82988"/>
                </a:tc>
                <a:tc>
                  <a:txBody>
                    <a:bodyPr/>
                    <a:lstStyle/>
                    <a:p>
                      <a:pPr algn="ctr"/>
                      <a:r>
                        <a:rPr lang="en-US" dirty="0"/>
                        <a:t>40</a:t>
                      </a:r>
                    </a:p>
                  </a:txBody>
                  <a:tcPr marL="82988" marR="82988"/>
                </a:tc>
                <a:tc>
                  <a:txBody>
                    <a:bodyPr/>
                    <a:lstStyle/>
                    <a:p>
                      <a:pPr algn="ctr"/>
                      <a:r>
                        <a:rPr lang="en-US" dirty="0"/>
                        <a:t>53</a:t>
                      </a:r>
                    </a:p>
                  </a:txBody>
                  <a:tcPr marL="82988" marR="82988"/>
                </a:tc>
                <a:extLst>
                  <a:ext uri="{0D108BD9-81ED-4DB2-BD59-A6C34878D82A}">
                    <a16:rowId xmlns:a16="http://schemas.microsoft.com/office/drawing/2014/main" val="1725616150"/>
                  </a:ext>
                </a:extLst>
              </a:tr>
              <a:tr h="511680">
                <a:tc>
                  <a:txBody>
                    <a:bodyPr/>
                    <a:lstStyle/>
                    <a:p>
                      <a:r>
                        <a:rPr lang="en-US" dirty="0"/>
                        <a:t>Pain interference</a:t>
                      </a:r>
                    </a:p>
                  </a:txBody>
                  <a:tcPr marL="82988" marR="82988"/>
                </a:tc>
                <a:tc>
                  <a:txBody>
                    <a:bodyPr/>
                    <a:lstStyle/>
                    <a:p>
                      <a:pPr algn="ctr"/>
                      <a:r>
                        <a:rPr lang="en-US" dirty="0"/>
                        <a:t>43</a:t>
                      </a:r>
                    </a:p>
                  </a:txBody>
                  <a:tcPr marL="82988" marR="82988"/>
                </a:tc>
                <a:tc>
                  <a:txBody>
                    <a:bodyPr/>
                    <a:lstStyle/>
                    <a:p>
                      <a:pPr algn="ctr"/>
                      <a:r>
                        <a:rPr lang="en-US" dirty="0"/>
                        <a:t>4</a:t>
                      </a:r>
                    </a:p>
                  </a:txBody>
                  <a:tcPr marL="82988" marR="82988"/>
                </a:tc>
                <a:tc>
                  <a:txBody>
                    <a:bodyPr/>
                    <a:lstStyle/>
                    <a:p>
                      <a:pPr algn="ctr"/>
                      <a:r>
                        <a:rPr lang="en-US" dirty="0"/>
                        <a:t>42</a:t>
                      </a:r>
                    </a:p>
                  </a:txBody>
                  <a:tcPr marL="82988" marR="82988"/>
                </a:tc>
                <a:tc>
                  <a:txBody>
                    <a:bodyPr/>
                    <a:lstStyle/>
                    <a:p>
                      <a:pPr algn="ctr"/>
                      <a:r>
                        <a:rPr lang="en-US" dirty="0"/>
                        <a:t>56</a:t>
                      </a:r>
                    </a:p>
                  </a:txBody>
                  <a:tcPr marL="82988" marR="82988"/>
                </a:tc>
                <a:extLst>
                  <a:ext uri="{0D108BD9-81ED-4DB2-BD59-A6C34878D82A}">
                    <a16:rowId xmlns:a16="http://schemas.microsoft.com/office/drawing/2014/main" val="2610542103"/>
                  </a:ext>
                </a:extLst>
              </a:tr>
              <a:tr h="511680">
                <a:tc>
                  <a:txBody>
                    <a:bodyPr/>
                    <a:lstStyle/>
                    <a:p>
                      <a:r>
                        <a:rPr lang="en-US" dirty="0"/>
                        <a:t>Fatigue</a:t>
                      </a:r>
                    </a:p>
                  </a:txBody>
                  <a:tcPr marL="82988" marR="82988"/>
                </a:tc>
                <a:tc>
                  <a:txBody>
                    <a:bodyPr/>
                    <a:lstStyle/>
                    <a:p>
                      <a:pPr algn="ctr"/>
                      <a:r>
                        <a:rPr lang="en-US" dirty="0">
                          <a:highlight>
                            <a:srgbClr val="FFFF00"/>
                          </a:highlight>
                        </a:rPr>
                        <a:t>51</a:t>
                      </a:r>
                    </a:p>
                  </a:txBody>
                  <a:tcPr marL="82988" marR="82988"/>
                </a:tc>
                <a:tc>
                  <a:txBody>
                    <a:bodyPr/>
                    <a:lstStyle/>
                    <a:p>
                      <a:pPr algn="ctr"/>
                      <a:r>
                        <a:rPr lang="en-US" dirty="0"/>
                        <a:t>8</a:t>
                      </a:r>
                    </a:p>
                  </a:txBody>
                  <a:tcPr marL="82988" marR="82988"/>
                </a:tc>
                <a:tc>
                  <a:txBody>
                    <a:bodyPr/>
                    <a:lstStyle/>
                    <a:p>
                      <a:pPr algn="ctr"/>
                      <a:r>
                        <a:rPr lang="en-US" dirty="0"/>
                        <a:t>34</a:t>
                      </a:r>
                    </a:p>
                  </a:txBody>
                  <a:tcPr marL="82988" marR="82988"/>
                </a:tc>
                <a:tc>
                  <a:txBody>
                    <a:bodyPr/>
                    <a:lstStyle/>
                    <a:p>
                      <a:pPr algn="ctr"/>
                      <a:r>
                        <a:rPr lang="en-US" dirty="0"/>
                        <a:t>64</a:t>
                      </a:r>
                    </a:p>
                  </a:txBody>
                  <a:tcPr marL="82988" marR="82988"/>
                </a:tc>
                <a:extLst>
                  <a:ext uri="{0D108BD9-81ED-4DB2-BD59-A6C34878D82A}">
                    <a16:rowId xmlns:a16="http://schemas.microsoft.com/office/drawing/2014/main" val="1607462247"/>
                  </a:ext>
                </a:extLst>
              </a:tr>
              <a:tr h="511680">
                <a:tc>
                  <a:txBody>
                    <a:bodyPr/>
                    <a:lstStyle/>
                    <a:p>
                      <a:r>
                        <a:rPr lang="en-US" dirty="0"/>
                        <a:t>Depression</a:t>
                      </a:r>
                    </a:p>
                  </a:txBody>
                  <a:tcPr marL="82988" marR="82988"/>
                </a:tc>
                <a:tc>
                  <a:txBody>
                    <a:bodyPr/>
                    <a:lstStyle/>
                    <a:p>
                      <a:pPr algn="ctr"/>
                      <a:r>
                        <a:rPr lang="en-US" dirty="0"/>
                        <a:t>48</a:t>
                      </a:r>
                    </a:p>
                  </a:txBody>
                  <a:tcPr marL="82988" marR="82988"/>
                </a:tc>
                <a:tc>
                  <a:txBody>
                    <a:bodyPr/>
                    <a:lstStyle/>
                    <a:p>
                      <a:pPr algn="ctr"/>
                      <a:r>
                        <a:rPr lang="en-US" dirty="0"/>
                        <a:t>8</a:t>
                      </a:r>
                    </a:p>
                  </a:txBody>
                  <a:tcPr marL="82988" marR="82988"/>
                </a:tc>
                <a:tc>
                  <a:txBody>
                    <a:bodyPr/>
                    <a:lstStyle/>
                    <a:p>
                      <a:pPr algn="ctr"/>
                      <a:r>
                        <a:rPr lang="en-US" dirty="0"/>
                        <a:t>41</a:t>
                      </a:r>
                    </a:p>
                  </a:txBody>
                  <a:tcPr marL="82988" marR="82988"/>
                </a:tc>
                <a:tc>
                  <a:txBody>
                    <a:bodyPr/>
                    <a:lstStyle/>
                    <a:p>
                      <a:pPr algn="ctr"/>
                      <a:r>
                        <a:rPr lang="en-US" dirty="0"/>
                        <a:t>60</a:t>
                      </a:r>
                    </a:p>
                  </a:txBody>
                  <a:tcPr marL="82988" marR="82988"/>
                </a:tc>
                <a:extLst>
                  <a:ext uri="{0D108BD9-81ED-4DB2-BD59-A6C34878D82A}">
                    <a16:rowId xmlns:a16="http://schemas.microsoft.com/office/drawing/2014/main" val="3633044578"/>
                  </a:ext>
                </a:extLst>
              </a:tr>
              <a:tr h="511680">
                <a:tc>
                  <a:txBody>
                    <a:bodyPr/>
                    <a:lstStyle/>
                    <a:p>
                      <a:r>
                        <a:rPr lang="en-US" dirty="0"/>
                        <a:t>Anxiety</a:t>
                      </a:r>
                    </a:p>
                  </a:txBody>
                  <a:tcPr marL="82988" marR="82988"/>
                </a:tc>
                <a:tc>
                  <a:txBody>
                    <a:bodyPr/>
                    <a:lstStyle/>
                    <a:p>
                      <a:pPr algn="ctr"/>
                      <a:r>
                        <a:rPr lang="en-US" dirty="0">
                          <a:highlight>
                            <a:srgbClr val="FFFF00"/>
                          </a:highlight>
                        </a:rPr>
                        <a:t>51</a:t>
                      </a:r>
                    </a:p>
                  </a:txBody>
                  <a:tcPr marL="82988" marR="82988"/>
                </a:tc>
                <a:tc>
                  <a:txBody>
                    <a:bodyPr/>
                    <a:lstStyle/>
                    <a:p>
                      <a:pPr algn="ctr"/>
                      <a:r>
                        <a:rPr lang="en-US" dirty="0"/>
                        <a:t>12</a:t>
                      </a:r>
                    </a:p>
                  </a:txBody>
                  <a:tcPr marL="82988" marR="82988"/>
                </a:tc>
                <a:tc>
                  <a:txBody>
                    <a:bodyPr/>
                    <a:lstStyle/>
                    <a:p>
                      <a:pPr algn="ctr"/>
                      <a:r>
                        <a:rPr lang="en-US" dirty="0"/>
                        <a:t>40</a:t>
                      </a:r>
                    </a:p>
                  </a:txBody>
                  <a:tcPr marL="82988" marR="82988"/>
                </a:tc>
                <a:tc>
                  <a:txBody>
                    <a:bodyPr/>
                    <a:lstStyle/>
                    <a:p>
                      <a:pPr algn="ctr"/>
                      <a:r>
                        <a:rPr lang="en-US" dirty="0"/>
                        <a:t>81</a:t>
                      </a:r>
                    </a:p>
                  </a:txBody>
                  <a:tcPr marL="82988" marR="82988"/>
                </a:tc>
                <a:extLst>
                  <a:ext uri="{0D108BD9-81ED-4DB2-BD59-A6C34878D82A}">
                    <a16:rowId xmlns:a16="http://schemas.microsoft.com/office/drawing/2014/main" val="2454987163"/>
                  </a:ext>
                </a:extLst>
              </a:tr>
              <a:tr h="511680">
                <a:tc>
                  <a:txBody>
                    <a:bodyPr/>
                    <a:lstStyle/>
                    <a:p>
                      <a:r>
                        <a:rPr lang="en-US" dirty="0"/>
                        <a:t>Sleep disturbance</a:t>
                      </a:r>
                    </a:p>
                  </a:txBody>
                  <a:tcPr marL="82988" marR="82988"/>
                </a:tc>
                <a:tc>
                  <a:txBody>
                    <a:bodyPr/>
                    <a:lstStyle/>
                    <a:p>
                      <a:pPr algn="ctr"/>
                      <a:r>
                        <a:rPr lang="en-US" dirty="0">
                          <a:highlight>
                            <a:srgbClr val="FFFF00"/>
                          </a:highlight>
                        </a:rPr>
                        <a:t>49</a:t>
                      </a:r>
                    </a:p>
                  </a:txBody>
                  <a:tcPr marL="82988" marR="82988"/>
                </a:tc>
                <a:tc>
                  <a:txBody>
                    <a:bodyPr/>
                    <a:lstStyle/>
                    <a:p>
                      <a:pPr algn="ctr"/>
                      <a:r>
                        <a:rPr lang="en-US" dirty="0"/>
                        <a:t>7</a:t>
                      </a:r>
                    </a:p>
                  </a:txBody>
                  <a:tcPr marL="82988" marR="82988"/>
                </a:tc>
                <a:tc>
                  <a:txBody>
                    <a:bodyPr/>
                    <a:lstStyle/>
                    <a:p>
                      <a:pPr algn="ctr"/>
                      <a:r>
                        <a:rPr lang="en-US" dirty="0"/>
                        <a:t>38</a:t>
                      </a:r>
                    </a:p>
                  </a:txBody>
                  <a:tcPr marL="82988" marR="82988"/>
                </a:tc>
                <a:tc>
                  <a:txBody>
                    <a:bodyPr/>
                    <a:lstStyle/>
                    <a:p>
                      <a:pPr algn="ctr"/>
                      <a:r>
                        <a:rPr lang="en-US" dirty="0"/>
                        <a:t>59</a:t>
                      </a:r>
                    </a:p>
                  </a:txBody>
                  <a:tcPr marL="82988" marR="82988"/>
                </a:tc>
                <a:extLst>
                  <a:ext uri="{0D108BD9-81ED-4DB2-BD59-A6C34878D82A}">
                    <a16:rowId xmlns:a16="http://schemas.microsoft.com/office/drawing/2014/main" val="1270691228"/>
                  </a:ext>
                </a:extLst>
              </a:tr>
              <a:tr h="384324">
                <a:tc>
                  <a:txBody>
                    <a:bodyPr/>
                    <a:lstStyle/>
                    <a:p>
                      <a:r>
                        <a:rPr lang="en-US" dirty="0"/>
                        <a:t>Ability to participate in social roles (+)</a:t>
                      </a:r>
                    </a:p>
                  </a:txBody>
                  <a:tcPr marL="82988" marR="82988"/>
                </a:tc>
                <a:tc>
                  <a:txBody>
                    <a:bodyPr/>
                    <a:lstStyle/>
                    <a:p>
                      <a:pPr algn="ctr"/>
                      <a:r>
                        <a:rPr lang="en-US" dirty="0"/>
                        <a:t>55</a:t>
                      </a:r>
                    </a:p>
                  </a:txBody>
                  <a:tcPr marL="82988" marR="82988"/>
                </a:tc>
                <a:tc>
                  <a:txBody>
                    <a:bodyPr/>
                    <a:lstStyle/>
                    <a:p>
                      <a:pPr algn="ctr"/>
                      <a:r>
                        <a:rPr lang="en-US" dirty="0"/>
                        <a:t>7</a:t>
                      </a:r>
                    </a:p>
                  </a:txBody>
                  <a:tcPr marL="82988" marR="82988"/>
                </a:tc>
                <a:tc>
                  <a:txBody>
                    <a:bodyPr/>
                    <a:lstStyle/>
                    <a:p>
                      <a:pPr algn="ctr"/>
                      <a:r>
                        <a:rPr lang="en-US" dirty="0"/>
                        <a:t>42</a:t>
                      </a:r>
                    </a:p>
                  </a:txBody>
                  <a:tcPr marL="82988" marR="82988"/>
                </a:tc>
                <a:tc>
                  <a:txBody>
                    <a:bodyPr/>
                    <a:lstStyle/>
                    <a:p>
                      <a:pPr algn="ctr"/>
                      <a:r>
                        <a:rPr lang="en-US" dirty="0"/>
                        <a:t>64</a:t>
                      </a:r>
                    </a:p>
                  </a:txBody>
                  <a:tcPr marL="82988" marR="82988"/>
                </a:tc>
                <a:extLst>
                  <a:ext uri="{0D108BD9-81ED-4DB2-BD59-A6C34878D82A}">
                    <a16:rowId xmlns:a16="http://schemas.microsoft.com/office/drawing/2014/main" val="432046752"/>
                  </a:ext>
                </a:extLst>
              </a:tr>
              <a:tr h="368470">
                <a:tc>
                  <a:txBody>
                    <a:bodyPr/>
                    <a:lstStyle/>
                    <a:p>
                      <a:r>
                        <a:rPr lang="en-US" dirty="0"/>
                        <a:t>Cognitive function</a:t>
                      </a:r>
                    </a:p>
                  </a:txBody>
                  <a:tcPr marL="82988" marR="82988"/>
                </a:tc>
                <a:tc>
                  <a:txBody>
                    <a:bodyPr/>
                    <a:lstStyle/>
                    <a:p>
                      <a:pPr algn="ctr"/>
                      <a:r>
                        <a:rPr lang="en-US" dirty="0"/>
                        <a:t>53</a:t>
                      </a:r>
                    </a:p>
                  </a:txBody>
                  <a:tcPr marL="82988" marR="82988"/>
                </a:tc>
                <a:tc>
                  <a:txBody>
                    <a:bodyPr/>
                    <a:lstStyle/>
                    <a:p>
                      <a:pPr algn="ctr"/>
                      <a:r>
                        <a:rPr lang="en-US" dirty="0"/>
                        <a:t>7</a:t>
                      </a:r>
                    </a:p>
                  </a:txBody>
                  <a:tcPr marL="82988" marR="82988"/>
                </a:tc>
                <a:tc>
                  <a:txBody>
                    <a:bodyPr/>
                    <a:lstStyle/>
                    <a:p>
                      <a:pPr algn="ctr"/>
                      <a:r>
                        <a:rPr lang="en-US" dirty="0"/>
                        <a:t>38</a:t>
                      </a:r>
                    </a:p>
                  </a:txBody>
                  <a:tcPr marL="82988" marR="82988"/>
                </a:tc>
                <a:tc>
                  <a:txBody>
                    <a:bodyPr/>
                    <a:lstStyle/>
                    <a:p>
                      <a:pPr algn="ctr"/>
                      <a:r>
                        <a:rPr lang="en-US" dirty="0"/>
                        <a:t>61</a:t>
                      </a:r>
                    </a:p>
                  </a:txBody>
                  <a:tcPr marL="82988" marR="82988"/>
                </a:tc>
                <a:extLst>
                  <a:ext uri="{0D108BD9-81ED-4DB2-BD59-A6C34878D82A}">
                    <a16:rowId xmlns:a16="http://schemas.microsoft.com/office/drawing/2014/main" val="471200007"/>
                  </a:ext>
                </a:extLst>
              </a:tr>
              <a:tr h="511680">
                <a:tc>
                  <a:txBody>
                    <a:bodyPr/>
                    <a:lstStyle/>
                    <a:p>
                      <a:r>
                        <a:rPr lang="en-US" dirty="0"/>
                        <a:t>Physical health summary (+)</a:t>
                      </a:r>
                    </a:p>
                  </a:txBody>
                  <a:tcPr marL="82988" marR="82988"/>
                </a:tc>
                <a:tc>
                  <a:txBody>
                    <a:bodyPr/>
                    <a:lstStyle/>
                    <a:p>
                      <a:pPr algn="ctr"/>
                      <a:r>
                        <a:rPr lang="en-US" dirty="0"/>
                        <a:t>56</a:t>
                      </a:r>
                    </a:p>
                  </a:txBody>
                  <a:tcPr marL="82988" marR="82988"/>
                </a:tc>
                <a:tc>
                  <a:txBody>
                    <a:bodyPr/>
                    <a:lstStyle/>
                    <a:p>
                      <a:pPr algn="ctr"/>
                      <a:r>
                        <a:rPr lang="en-US" dirty="0"/>
                        <a:t>3</a:t>
                      </a:r>
                    </a:p>
                  </a:txBody>
                  <a:tcPr marL="82988" marR="82988"/>
                </a:tc>
                <a:tc>
                  <a:txBody>
                    <a:bodyPr/>
                    <a:lstStyle/>
                    <a:p>
                      <a:pPr algn="ctr"/>
                      <a:r>
                        <a:rPr lang="en-US" dirty="0"/>
                        <a:t>46</a:t>
                      </a:r>
                    </a:p>
                  </a:txBody>
                  <a:tcPr marL="82988" marR="82988"/>
                </a:tc>
                <a:tc>
                  <a:txBody>
                    <a:bodyPr/>
                    <a:lstStyle/>
                    <a:p>
                      <a:pPr algn="ctr"/>
                      <a:r>
                        <a:rPr lang="en-US" dirty="0"/>
                        <a:t>59</a:t>
                      </a:r>
                    </a:p>
                  </a:txBody>
                  <a:tcPr marL="82988" marR="82988"/>
                </a:tc>
                <a:extLst>
                  <a:ext uri="{0D108BD9-81ED-4DB2-BD59-A6C34878D82A}">
                    <a16:rowId xmlns:a16="http://schemas.microsoft.com/office/drawing/2014/main" val="57656768"/>
                  </a:ext>
                </a:extLst>
              </a:tr>
              <a:tr h="511680">
                <a:tc>
                  <a:txBody>
                    <a:bodyPr/>
                    <a:lstStyle/>
                    <a:p>
                      <a:r>
                        <a:rPr lang="en-US" dirty="0"/>
                        <a:t>Mental health summary (+)</a:t>
                      </a:r>
                    </a:p>
                  </a:txBody>
                  <a:tcPr marL="82988" marR="82988"/>
                </a:tc>
                <a:tc>
                  <a:txBody>
                    <a:bodyPr/>
                    <a:lstStyle/>
                    <a:p>
                      <a:pPr algn="ctr"/>
                      <a:r>
                        <a:rPr lang="en-US" dirty="0"/>
                        <a:t>52</a:t>
                      </a:r>
                    </a:p>
                  </a:txBody>
                  <a:tcPr marL="82988" marR="82988"/>
                </a:tc>
                <a:tc>
                  <a:txBody>
                    <a:bodyPr/>
                    <a:lstStyle/>
                    <a:p>
                      <a:pPr algn="ctr"/>
                      <a:r>
                        <a:rPr lang="en-US" dirty="0"/>
                        <a:t>6</a:t>
                      </a:r>
                    </a:p>
                  </a:txBody>
                  <a:tcPr marL="82988" marR="82988"/>
                </a:tc>
                <a:tc>
                  <a:txBody>
                    <a:bodyPr/>
                    <a:lstStyle/>
                    <a:p>
                      <a:pPr algn="ctr"/>
                      <a:r>
                        <a:rPr lang="en-US" dirty="0"/>
                        <a:t>40</a:t>
                      </a:r>
                    </a:p>
                  </a:txBody>
                  <a:tcPr marL="82988" marR="82988"/>
                </a:tc>
                <a:tc>
                  <a:txBody>
                    <a:bodyPr/>
                    <a:lstStyle/>
                    <a:p>
                      <a:pPr algn="ctr"/>
                      <a:r>
                        <a:rPr lang="en-US" dirty="0"/>
                        <a:t>62</a:t>
                      </a:r>
                    </a:p>
                  </a:txBody>
                  <a:tcPr marL="82988" marR="82988"/>
                </a:tc>
                <a:extLst>
                  <a:ext uri="{0D108BD9-81ED-4DB2-BD59-A6C34878D82A}">
                    <a16:rowId xmlns:a16="http://schemas.microsoft.com/office/drawing/2014/main" val="4032453535"/>
                  </a:ext>
                </a:extLst>
              </a:tr>
              <a:tr h="511680">
                <a:tc>
                  <a:txBody>
                    <a:bodyPr/>
                    <a:lstStyle/>
                    <a:p>
                      <a:r>
                        <a:rPr lang="en-US" dirty="0" err="1"/>
                        <a:t>PROPr</a:t>
                      </a:r>
                      <a:r>
                        <a:rPr lang="en-US" dirty="0"/>
                        <a:t> (+) [Gen. pop. mean = 0.52]</a:t>
                      </a:r>
                    </a:p>
                  </a:txBody>
                  <a:tcPr marL="82988" marR="82988"/>
                </a:tc>
                <a:tc>
                  <a:txBody>
                    <a:bodyPr/>
                    <a:lstStyle/>
                    <a:p>
                      <a:pPr algn="ctr"/>
                      <a:r>
                        <a:rPr lang="en-US" dirty="0"/>
                        <a:t>0.58</a:t>
                      </a:r>
                    </a:p>
                  </a:txBody>
                  <a:tcPr marL="82988" marR="82988"/>
                </a:tc>
                <a:tc>
                  <a:txBody>
                    <a:bodyPr/>
                    <a:lstStyle/>
                    <a:p>
                      <a:pPr algn="ctr"/>
                      <a:r>
                        <a:rPr lang="en-US" dirty="0"/>
                        <a:t>0.15</a:t>
                      </a:r>
                    </a:p>
                  </a:txBody>
                  <a:tcPr marL="82988" marR="82988"/>
                </a:tc>
                <a:tc>
                  <a:txBody>
                    <a:bodyPr/>
                    <a:lstStyle/>
                    <a:p>
                      <a:pPr algn="ctr"/>
                      <a:r>
                        <a:rPr lang="en-US" dirty="0"/>
                        <a:t>0.26</a:t>
                      </a:r>
                    </a:p>
                  </a:txBody>
                  <a:tcPr marL="82988" marR="82988"/>
                </a:tc>
                <a:tc>
                  <a:txBody>
                    <a:bodyPr/>
                    <a:lstStyle/>
                    <a:p>
                      <a:pPr algn="ctr"/>
                      <a:r>
                        <a:rPr lang="en-US" dirty="0"/>
                        <a:t>0.76</a:t>
                      </a:r>
                    </a:p>
                  </a:txBody>
                  <a:tcPr marL="82988" marR="82988"/>
                </a:tc>
                <a:extLst>
                  <a:ext uri="{0D108BD9-81ED-4DB2-BD59-A6C34878D82A}">
                    <a16:rowId xmlns:a16="http://schemas.microsoft.com/office/drawing/2014/main" val="2672018173"/>
                  </a:ext>
                </a:extLst>
              </a:tr>
            </a:tbl>
          </a:graphicData>
        </a:graphic>
      </p:graphicFrame>
      <p:sp>
        <p:nvSpPr>
          <p:cNvPr id="4" name="Slide Number Placeholder 3">
            <a:extLst>
              <a:ext uri="{FF2B5EF4-FFF2-40B4-BE49-F238E27FC236}">
                <a16:creationId xmlns:a16="http://schemas.microsoft.com/office/drawing/2014/main" id="{97654FCA-C301-415C-A720-D7F4666985A1}"/>
              </a:ext>
            </a:extLst>
          </p:cNvPr>
          <p:cNvSpPr>
            <a:spLocks noGrp="1"/>
          </p:cNvSpPr>
          <p:nvPr>
            <p:ph type="sldNum" sz="quarter" idx="12"/>
          </p:nvPr>
        </p:nvSpPr>
        <p:spPr/>
        <p:txBody>
          <a:bodyPr/>
          <a:lstStyle/>
          <a:p>
            <a:pPr>
              <a:defRPr/>
            </a:pPr>
            <a:fld id="{623817EB-B8D3-49C3-B25A-2C49CB46A484}" type="slidenum">
              <a:rPr lang="en-US" altLang="en-US" smtClean="0"/>
              <a:pPr>
                <a:defRPr/>
              </a:pPr>
              <a:t>5</a:t>
            </a:fld>
            <a:endParaRPr lang="en-US" altLang="en-US"/>
          </a:p>
        </p:txBody>
      </p:sp>
      <p:sp>
        <p:nvSpPr>
          <p:cNvPr id="7" name="TextBox 6">
            <a:extLst>
              <a:ext uri="{FF2B5EF4-FFF2-40B4-BE49-F238E27FC236}">
                <a16:creationId xmlns:a16="http://schemas.microsoft.com/office/drawing/2014/main" id="{51F7EB53-1435-46DC-8A33-C7460254B399}"/>
              </a:ext>
            </a:extLst>
          </p:cNvPr>
          <p:cNvSpPr txBox="1"/>
          <p:nvPr/>
        </p:nvSpPr>
        <p:spPr>
          <a:xfrm>
            <a:off x="0" y="-63788"/>
            <a:ext cx="9144000" cy="461665"/>
          </a:xfrm>
          <a:prstGeom prst="rect">
            <a:avLst/>
          </a:prstGeom>
          <a:noFill/>
        </p:spPr>
        <p:txBody>
          <a:bodyPr wrap="square" rtlCol="0">
            <a:spAutoFit/>
          </a:bodyPr>
          <a:lstStyle/>
          <a:p>
            <a:r>
              <a:rPr lang="en-US" sz="2400" dirty="0"/>
              <a:t>PROMIS-29+2 V2.1: 13 HPM 214 Students (Pattern-based scoring)</a:t>
            </a:r>
          </a:p>
        </p:txBody>
      </p:sp>
    </p:spTree>
    <p:extLst>
      <p:ext uri="{BB962C8B-B14F-4D97-AF65-F5344CB8AC3E}">
        <p14:creationId xmlns:p14="http://schemas.microsoft.com/office/powerpoint/2010/main" val="3235285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303F2-96FF-4EA2-BAE4-13392000072A}"/>
              </a:ext>
            </a:extLst>
          </p:cNvPr>
          <p:cNvSpPr>
            <a:spLocks noGrp="1"/>
          </p:cNvSpPr>
          <p:nvPr>
            <p:ph type="title"/>
          </p:nvPr>
        </p:nvSpPr>
        <p:spPr>
          <a:xfrm>
            <a:off x="76200" y="338138"/>
            <a:ext cx="9067800" cy="1143000"/>
          </a:xfrm>
        </p:spPr>
        <p:txBody>
          <a:bodyPr/>
          <a:lstStyle/>
          <a:p>
            <a:r>
              <a:rPr lang="en-US" sz="3600" dirty="0">
                <a:latin typeface="Comic Sans MS" panose="030F0702030302020204" pitchFamily="66" charset="0"/>
              </a:rPr>
              <a:t>Health and Quality of Life Outcomes journal editor </a:t>
            </a:r>
            <a:r>
              <a:rPr lang="en-US" sz="3600" u="sng" dirty="0">
                <a:latin typeface="Comic Sans MS" panose="030F0702030302020204" pitchFamily="66" charset="0"/>
              </a:rPr>
              <a:t>against </a:t>
            </a:r>
            <a:r>
              <a:rPr lang="en-US" sz="3600" dirty="0">
                <a:latin typeface="Comic Sans MS" panose="030F0702030302020204" pitchFamily="66" charset="0"/>
              </a:rPr>
              <a:t> estimating significance of individual change </a:t>
            </a:r>
          </a:p>
        </p:txBody>
      </p:sp>
      <p:sp>
        <p:nvSpPr>
          <p:cNvPr id="3" name="Content Placeholder 2">
            <a:extLst>
              <a:ext uri="{FF2B5EF4-FFF2-40B4-BE49-F238E27FC236}">
                <a16:creationId xmlns:a16="http://schemas.microsoft.com/office/drawing/2014/main" id="{86F9BC60-9CBD-43AE-AA27-666639AC426D}"/>
              </a:ext>
            </a:extLst>
          </p:cNvPr>
          <p:cNvSpPr>
            <a:spLocks noGrp="1"/>
          </p:cNvSpPr>
          <p:nvPr>
            <p:ph idx="1"/>
          </p:nvPr>
        </p:nvSpPr>
        <p:spPr>
          <a:xfrm>
            <a:off x="76200" y="1600200"/>
            <a:ext cx="9067800" cy="4525963"/>
          </a:xfrm>
        </p:spPr>
        <p:txBody>
          <a:bodyPr/>
          <a:lstStyle/>
          <a:p>
            <a:pPr marL="0" indent="0">
              <a:buNone/>
            </a:pPr>
            <a:endParaRPr lang="en-US" sz="2800" dirty="0"/>
          </a:p>
          <a:p>
            <a:pPr marL="0" indent="0">
              <a:buNone/>
            </a:pPr>
            <a:r>
              <a:rPr lang="en-US" sz="2800" dirty="0"/>
              <a:t>"Surely we're not trying to conduct a statistical test for each person as to whether or not they changed? This would lead to a major multiple testing issue. It also </a:t>
            </a:r>
            <a:r>
              <a:rPr lang="en-US" sz="2800" b="1" dirty="0"/>
              <a:t>doesn't make sense because the point of a statistical test is to make inferences to a population, whereas in this case we want to know whether a specific person experienced meaningful change</a:t>
            </a:r>
            <a:r>
              <a:rPr lang="en-US" sz="2800" dirty="0"/>
              <a:t>. Statistical tests are not an appropriate way to do that.” </a:t>
            </a:r>
          </a:p>
          <a:p>
            <a:pPr marL="0" indent="0">
              <a:buNone/>
            </a:pPr>
            <a:endParaRPr lang="en-US" sz="2800" b="1" dirty="0"/>
          </a:p>
          <a:p>
            <a:pPr marL="0" indent="0">
              <a:buNone/>
            </a:pPr>
            <a:endParaRPr lang="en-US" sz="2800" dirty="0"/>
          </a:p>
        </p:txBody>
      </p:sp>
      <p:sp>
        <p:nvSpPr>
          <p:cNvPr id="4" name="Slide Number Placeholder 3">
            <a:extLst>
              <a:ext uri="{FF2B5EF4-FFF2-40B4-BE49-F238E27FC236}">
                <a16:creationId xmlns:a16="http://schemas.microsoft.com/office/drawing/2014/main" id="{C875AAC6-66DA-4C3A-B190-8EC5D375669E}"/>
              </a:ext>
            </a:extLst>
          </p:cNvPr>
          <p:cNvSpPr>
            <a:spLocks noGrp="1"/>
          </p:cNvSpPr>
          <p:nvPr>
            <p:ph type="sldNum" sz="quarter" idx="12"/>
          </p:nvPr>
        </p:nvSpPr>
        <p:spPr/>
        <p:txBody>
          <a:bodyPr/>
          <a:lstStyle/>
          <a:p>
            <a:pPr>
              <a:defRPr/>
            </a:pPr>
            <a:fld id="{0C5144EA-161E-419D-B606-46724030BA3B}" type="slidenum">
              <a:rPr lang="en-US" smtClean="0"/>
              <a:pPr>
                <a:defRPr/>
              </a:pPr>
              <a:t>50</a:t>
            </a:fld>
            <a:endParaRPr lang="en-US"/>
          </a:p>
        </p:txBody>
      </p:sp>
    </p:spTree>
    <p:extLst>
      <p:ext uri="{BB962C8B-B14F-4D97-AF65-F5344CB8AC3E}">
        <p14:creationId xmlns:p14="http://schemas.microsoft.com/office/powerpoint/2010/main" val="5837831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AECF-F8E8-4744-A1D8-A93FF6F14C97}"/>
              </a:ext>
            </a:extLst>
          </p:cNvPr>
          <p:cNvSpPr>
            <a:spLocks noGrp="1"/>
          </p:cNvSpPr>
          <p:nvPr>
            <p:ph type="title"/>
          </p:nvPr>
        </p:nvSpPr>
        <p:spPr>
          <a:xfrm>
            <a:off x="0" y="114113"/>
            <a:ext cx="9144000" cy="1143000"/>
          </a:xfrm>
        </p:spPr>
        <p:txBody>
          <a:bodyPr/>
          <a:lstStyle/>
          <a:p>
            <a:r>
              <a:rPr lang="en-US" dirty="0"/>
              <a:t>Peer Reviewer’s Comment</a:t>
            </a:r>
          </a:p>
        </p:txBody>
      </p:sp>
      <p:sp>
        <p:nvSpPr>
          <p:cNvPr id="6" name="Content Placeholder 5">
            <a:extLst>
              <a:ext uri="{FF2B5EF4-FFF2-40B4-BE49-F238E27FC236}">
                <a16:creationId xmlns:a16="http://schemas.microsoft.com/office/drawing/2014/main" id="{CEC27B96-E13D-4643-AB70-DE470F76D395}"/>
              </a:ext>
            </a:extLst>
          </p:cNvPr>
          <p:cNvSpPr>
            <a:spLocks noGrp="1"/>
          </p:cNvSpPr>
          <p:nvPr>
            <p:ph idx="1"/>
          </p:nvPr>
        </p:nvSpPr>
        <p:spPr>
          <a:xfrm>
            <a:off x="76200" y="1453497"/>
            <a:ext cx="9067800" cy="4791728"/>
          </a:xfrm>
        </p:spPr>
        <p:txBody>
          <a:bodyPr/>
          <a:lstStyle/>
          <a:p>
            <a:pPr marL="0" indent="0">
              <a:buNone/>
            </a:pPr>
            <a:r>
              <a:rPr lang="en-US" sz="2000" dirty="0">
                <a:highlight>
                  <a:srgbClr val="FFFF00"/>
                </a:highlight>
              </a:rPr>
              <a:t>As no clinical or patient-reported anchors were included in the study</a:t>
            </a:r>
            <a:r>
              <a:rPr lang="en-US" sz="2000" dirty="0"/>
              <a:t>, the authors are unable to classify people into change groups and subsequently compute individual-level change thresholds. This is contrary to the FDA's PRO Guidance, including their most recent updates, on use of anchor-based methods to compute within-patient meaningful change. To call the approaches used in this manuscript individual-level statistics is simply incorrect and cannot be published this way. This is a fatal flaw of this study.</a:t>
            </a:r>
            <a:br>
              <a:rPr lang="en-US" sz="2000" dirty="0"/>
            </a:br>
            <a:br>
              <a:rPr lang="en-US" sz="2000" dirty="0"/>
            </a:br>
            <a:r>
              <a:rPr lang="en-US" sz="2000" dirty="0"/>
              <a:t>See citation below for appropriate meaningful change methodology. </a:t>
            </a:r>
            <a:br>
              <a:rPr lang="en-US" sz="2000" dirty="0"/>
            </a:br>
            <a:br>
              <a:rPr lang="en-US" sz="2000" dirty="0"/>
            </a:br>
            <a:r>
              <a:rPr lang="en-US" sz="2000" dirty="0" err="1">
                <a:highlight>
                  <a:srgbClr val="FFFF00"/>
                </a:highlight>
              </a:rPr>
              <a:t>Wywrich</a:t>
            </a:r>
            <a:r>
              <a:rPr lang="en-US" sz="2000" dirty="0">
                <a:highlight>
                  <a:srgbClr val="FFFF00"/>
                </a:highlight>
              </a:rPr>
              <a:t>, K.W</a:t>
            </a:r>
            <a:r>
              <a:rPr lang="en-US" sz="2000" dirty="0"/>
              <a:t>., Norquist, J.M, Lenderking. W.R. (2013). Methods for interpreting change over time in patient-reported outcome measures. Quality of Life Research. </a:t>
            </a:r>
          </a:p>
          <a:p>
            <a:endParaRPr lang="en-US" dirty="0"/>
          </a:p>
        </p:txBody>
      </p:sp>
      <p:sp>
        <p:nvSpPr>
          <p:cNvPr id="3" name="Slide Number Placeholder 2">
            <a:extLst>
              <a:ext uri="{FF2B5EF4-FFF2-40B4-BE49-F238E27FC236}">
                <a16:creationId xmlns:a16="http://schemas.microsoft.com/office/drawing/2014/main" id="{B520E0CB-4778-4D65-B23A-AC4C14E7F4A3}"/>
              </a:ext>
            </a:extLst>
          </p:cNvPr>
          <p:cNvSpPr>
            <a:spLocks noGrp="1"/>
          </p:cNvSpPr>
          <p:nvPr>
            <p:ph type="sldNum" sz="quarter" idx="12"/>
          </p:nvPr>
        </p:nvSpPr>
        <p:spPr/>
        <p:txBody>
          <a:bodyPr/>
          <a:lstStyle/>
          <a:p>
            <a:pPr>
              <a:defRPr/>
            </a:pPr>
            <a:fld id="{D8B15C0F-D46F-4F15-BEA4-3F0FAA134F23}" type="slidenum">
              <a:rPr lang="en-US" smtClean="0"/>
              <a:pPr>
                <a:defRPr/>
              </a:pPr>
              <a:t>51</a:t>
            </a:fld>
            <a:endParaRPr lang="en-US"/>
          </a:p>
        </p:txBody>
      </p:sp>
    </p:spTree>
    <p:extLst>
      <p:ext uri="{BB962C8B-B14F-4D97-AF65-F5344CB8AC3E}">
        <p14:creationId xmlns:p14="http://schemas.microsoft.com/office/powerpoint/2010/main" val="23124878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841" y="0"/>
            <a:ext cx="7886700" cy="1325563"/>
          </a:xfrm>
        </p:spPr>
        <p:txBody>
          <a:bodyPr>
            <a:normAutofit fontScale="90000"/>
          </a:bodyPr>
          <a:lstStyle/>
          <a:p>
            <a:pPr algn="ctr"/>
            <a:br>
              <a:rPr lang="en-US" sz="4000" dirty="0">
                <a:latin typeface="Comic Sans MS" panose="030F0702030302020204" pitchFamily="66" charset="0"/>
              </a:rPr>
            </a:br>
            <a:br>
              <a:rPr lang="en-US" sz="4000" dirty="0">
                <a:latin typeface="Comic Sans MS" panose="030F0702030302020204" pitchFamily="66" charset="0"/>
              </a:rPr>
            </a:br>
            <a:br>
              <a:rPr lang="en-US" sz="4000" dirty="0">
                <a:latin typeface="Comic Sans MS" panose="030F0702030302020204" pitchFamily="66" charset="0"/>
              </a:rPr>
            </a:br>
            <a:r>
              <a:rPr lang="en-US" sz="4000" dirty="0">
                <a:latin typeface="Comic Sans MS" panose="030F0702030302020204" pitchFamily="66" charset="0"/>
              </a:rPr>
              <a:t>Meaningful individual change</a:t>
            </a:r>
          </a:p>
        </p:txBody>
      </p:sp>
      <p:sp>
        <p:nvSpPr>
          <p:cNvPr id="3" name="Content Placeholder 2"/>
          <p:cNvSpPr>
            <a:spLocks noGrp="1"/>
          </p:cNvSpPr>
          <p:nvPr>
            <p:ph idx="1"/>
          </p:nvPr>
        </p:nvSpPr>
        <p:spPr>
          <a:xfrm>
            <a:off x="304800" y="2209800"/>
            <a:ext cx="8610600" cy="4351338"/>
          </a:xfrm>
        </p:spPr>
        <p:txBody>
          <a:bodyPr>
            <a:normAutofit/>
          </a:bodyPr>
          <a:lstStyle/>
          <a:p>
            <a:r>
              <a:rPr lang="en-US" sz="2600" dirty="0"/>
              <a:t>Incorporating Clinical Outcome Assessments into Endpoints for Regulatory  Decision-Making (December 6, 2019, patient-focused drug development guidance public workshop)</a:t>
            </a:r>
          </a:p>
          <a:p>
            <a:endParaRPr lang="en-US" sz="2600" dirty="0"/>
          </a:p>
          <a:p>
            <a:pPr lvl="1"/>
            <a:r>
              <a:rPr lang="en-US" sz="2300" dirty="0"/>
              <a:t>“D</a:t>
            </a:r>
            <a:r>
              <a:rPr lang="en-US" sz="2300" b="0" i="0" u="none" strike="noStrike" baseline="0" dirty="0">
                <a:solidFill>
                  <a:srgbClr val="000000"/>
                </a:solidFill>
              </a:rPr>
              <a:t>istribution-based methods (e.g., effect sizes, certain proportions of the standard deviation and/or standard error of measurement) do not directly take into account the patient voice and as such cannot be the primary evidence for within-patient clinical meaningfulness.” </a:t>
            </a:r>
            <a:endParaRPr lang="en-US" sz="2300" dirty="0"/>
          </a:p>
          <a:p>
            <a:pPr marL="342900" lvl="1" indent="0">
              <a:buNone/>
            </a:pPr>
            <a:endParaRPr lang="en-US" sz="2000" dirty="0"/>
          </a:p>
          <a:p>
            <a:r>
              <a:rPr lang="en-US" sz="2400" dirty="0"/>
              <a:t>Guidance focuses on average change for patients who improved or got worse. </a:t>
            </a:r>
          </a:p>
        </p:txBody>
      </p:sp>
      <p:pic>
        <p:nvPicPr>
          <p:cNvPr id="1026" name="Picture 2" descr="How Many Drugs has FDA Approved in its Entire History? New Paper Explains |  RA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892" b="20879"/>
          <a:stretch/>
        </p:blipFill>
        <p:spPr bwMode="auto">
          <a:xfrm>
            <a:off x="1469091" y="186149"/>
            <a:ext cx="6172200" cy="953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9338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CA7B7BB-92A2-447A-9816-C42F767D0332}"/>
              </a:ext>
            </a:extLst>
          </p:cNvPr>
          <p:cNvSpPr>
            <a:spLocks noGrp="1" noChangeArrowheads="1"/>
          </p:cNvSpPr>
          <p:nvPr>
            <p:ph type="title"/>
          </p:nvPr>
        </p:nvSpPr>
        <p:spPr>
          <a:xfrm>
            <a:off x="28575" y="0"/>
            <a:ext cx="9067800" cy="1143000"/>
          </a:xfrm>
        </p:spPr>
        <p:txBody>
          <a:bodyPr/>
          <a:lstStyle/>
          <a:p>
            <a:r>
              <a:rPr lang="en-US" altLang="en-US" dirty="0"/>
              <a:t>Distribution-based “estimates”</a:t>
            </a:r>
          </a:p>
        </p:txBody>
      </p:sp>
      <p:sp>
        <p:nvSpPr>
          <p:cNvPr id="3" name="Content Placeholder 2">
            <a:extLst>
              <a:ext uri="{FF2B5EF4-FFF2-40B4-BE49-F238E27FC236}">
                <a16:creationId xmlns:a16="http://schemas.microsoft.com/office/drawing/2014/main" id="{E00FCD63-CB52-48CC-BA88-29630C262942}"/>
              </a:ext>
            </a:extLst>
          </p:cNvPr>
          <p:cNvSpPr>
            <a:spLocks noGrp="1"/>
          </p:cNvSpPr>
          <p:nvPr>
            <p:ph idx="1"/>
          </p:nvPr>
        </p:nvSpPr>
        <p:spPr>
          <a:xfrm>
            <a:off x="76200" y="990600"/>
            <a:ext cx="9067800" cy="5257800"/>
          </a:xfrm>
        </p:spPr>
        <p:txBody>
          <a:bodyPr/>
          <a:lstStyle/>
          <a:p>
            <a:pPr marL="0" indent="0">
              <a:buFontTx/>
              <a:buNone/>
              <a:defRPr/>
            </a:pPr>
            <a:r>
              <a:rPr lang="en-US" sz="2600" dirty="0"/>
              <a:t>“Distribution-based” methods are simply a way of expressing the observed change in a standardized metric. </a:t>
            </a:r>
          </a:p>
          <a:p>
            <a:pPr marL="0" indent="0">
              <a:buFontTx/>
              <a:buNone/>
              <a:defRPr/>
            </a:pPr>
            <a:endParaRPr lang="en-US" sz="2600" dirty="0"/>
          </a:p>
          <a:p>
            <a:pPr marL="0" indent="0">
              <a:buFontTx/>
              <a:buNone/>
              <a:defRPr/>
            </a:pPr>
            <a:r>
              <a:rPr lang="en-US" sz="2600" dirty="0"/>
              <a:t>This makes it possible to compare change observed for measures that have a different raw metric but </a:t>
            </a:r>
            <a:r>
              <a:rPr lang="en-US" sz="2600" dirty="0">
                <a:highlight>
                  <a:srgbClr val="FFFF00"/>
                </a:highlight>
              </a:rPr>
              <a:t>does not provide new information about the size of change in a measure that is minimally important. </a:t>
            </a:r>
          </a:p>
          <a:p>
            <a:pPr marL="0" indent="0">
              <a:buFontTx/>
              <a:buNone/>
              <a:defRPr/>
            </a:pPr>
            <a:endParaRPr lang="en-US" sz="2600" dirty="0">
              <a:highlight>
                <a:srgbClr val="FFFF00"/>
              </a:highlight>
            </a:endParaRPr>
          </a:p>
          <a:p>
            <a:pPr marL="0" indent="0">
              <a:buFontTx/>
              <a:buNone/>
              <a:defRPr/>
            </a:pPr>
            <a:r>
              <a:rPr lang="en-US" sz="2600" b="1" dirty="0"/>
              <a:t>Anchor-based methods are the only way to estimate group-level minimally important change.</a:t>
            </a:r>
            <a:r>
              <a:rPr lang="en-US" sz="2000" b="1" dirty="0"/>
              <a:t> </a:t>
            </a:r>
          </a:p>
          <a:p>
            <a:pPr marL="0" indent="0">
              <a:buFontTx/>
              <a:buNone/>
              <a:defRPr/>
            </a:pPr>
            <a:endParaRPr lang="en-US" sz="2000" dirty="0"/>
          </a:p>
          <a:p>
            <a:pPr marL="0" indent="0">
              <a:buFontTx/>
              <a:buNone/>
              <a:defRPr/>
            </a:pPr>
            <a:r>
              <a:rPr lang="en-US" sz="2000" dirty="0"/>
              <a:t> </a:t>
            </a:r>
          </a:p>
        </p:txBody>
      </p:sp>
    </p:spTree>
    <p:extLst>
      <p:ext uri="{BB962C8B-B14F-4D97-AF65-F5344CB8AC3E}">
        <p14:creationId xmlns:p14="http://schemas.microsoft.com/office/powerpoint/2010/main" val="8582153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a:extLst>
              <a:ext uri="{FF2B5EF4-FFF2-40B4-BE49-F238E27FC236}">
                <a16:creationId xmlns:a16="http://schemas.microsoft.com/office/drawing/2014/main" id="{307539B5-FE58-477C-9942-2E2E014447DB}"/>
              </a:ext>
            </a:extLst>
          </p:cNvPr>
          <p:cNvSpPr>
            <a:spLocks noGrp="1" noChangeArrowheads="1"/>
          </p:cNvSpPr>
          <p:nvPr>
            <p:ph type="title"/>
          </p:nvPr>
        </p:nvSpPr>
        <p:spPr>
          <a:xfrm>
            <a:off x="0" y="473075"/>
            <a:ext cx="9067800" cy="1143000"/>
          </a:xfrm>
        </p:spPr>
        <p:txBody>
          <a:bodyPr/>
          <a:lstStyle/>
          <a:p>
            <a:pPr eaLnBrk="1" hangingPunct="1"/>
            <a:r>
              <a:rPr lang="en-US" altLang="en-US" sz="3000" dirty="0">
                <a:latin typeface="Comic Sans MS" panose="030F0702030302020204" pitchFamily="66" charset="0"/>
              </a:rPr>
              <a:t>Retrospective Rating of Change Anchor Item</a:t>
            </a:r>
            <a:br>
              <a:rPr lang="en-US" altLang="en-US" sz="3400" dirty="0">
                <a:latin typeface="Comic Sans MS" panose="030F0702030302020204" pitchFamily="66" charset="0"/>
              </a:rPr>
            </a:br>
            <a:endParaRPr lang="en-US" altLang="en-US" sz="3400" dirty="0">
              <a:latin typeface="Comic Sans MS" panose="030F0702030302020204" pitchFamily="66" charset="0"/>
            </a:endParaRPr>
          </a:p>
        </p:txBody>
      </p:sp>
      <p:sp>
        <p:nvSpPr>
          <p:cNvPr id="9219" name="Rectangle 1027">
            <a:extLst>
              <a:ext uri="{FF2B5EF4-FFF2-40B4-BE49-F238E27FC236}">
                <a16:creationId xmlns:a16="http://schemas.microsoft.com/office/drawing/2014/main" id="{2DE11C1E-DA3D-41E3-AA35-83F91B5B0B52}"/>
              </a:ext>
            </a:extLst>
          </p:cNvPr>
          <p:cNvSpPr>
            <a:spLocks noGrp="1" noChangeArrowheads="1"/>
          </p:cNvSpPr>
          <p:nvPr>
            <p:ph idx="1"/>
          </p:nvPr>
        </p:nvSpPr>
        <p:spPr>
          <a:xfrm>
            <a:off x="190500" y="1933575"/>
            <a:ext cx="8775700" cy="4525963"/>
          </a:xfrm>
        </p:spPr>
        <p:txBody>
          <a:bodyPr rtlCol="0">
            <a:normAutofit fontScale="85000" lnSpcReduction="10000"/>
          </a:bodyPr>
          <a:lstStyle/>
          <a:p>
            <a:pPr marL="0" indent="0" eaLnBrk="1" fontAlgn="auto" hangingPunct="1">
              <a:spcAft>
                <a:spcPts val="0"/>
              </a:spcAft>
              <a:buFontTx/>
              <a:buNone/>
              <a:defRPr/>
            </a:pPr>
            <a:r>
              <a:rPr lang="en-US" sz="4000" dirty="0"/>
              <a:t>Is your ability to carry out your everyday physical activities such as walking, climbing stairs, carrying groceries, or moving a chair now compared to 6 months ago …</a:t>
            </a:r>
          </a:p>
          <a:p>
            <a:pPr marL="0" indent="0" eaLnBrk="1" fontAlgn="auto" hangingPunct="1">
              <a:spcAft>
                <a:spcPts val="0"/>
              </a:spcAft>
              <a:buFontTx/>
              <a:buNone/>
              <a:defRPr/>
            </a:pPr>
            <a:endParaRPr lang="en-US" dirty="0"/>
          </a:p>
          <a:p>
            <a:pPr lvl="1" eaLnBrk="1" fontAlgn="auto" hangingPunct="1">
              <a:spcAft>
                <a:spcPts val="0"/>
              </a:spcAft>
              <a:defRPr/>
            </a:pPr>
            <a:r>
              <a:rPr lang="en-US" dirty="0"/>
              <a:t>A lot better?</a:t>
            </a:r>
          </a:p>
          <a:p>
            <a:pPr lvl="1" eaLnBrk="1" fontAlgn="auto" hangingPunct="1">
              <a:spcAft>
                <a:spcPts val="0"/>
              </a:spcAft>
              <a:defRPr/>
            </a:pPr>
            <a:r>
              <a:rPr lang="en-US" u="sng" dirty="0"/>
              <a:t>A little better?</a:t>
            </a:r>
          </a:p>
          <a:p>
            <a:pPr lvl="1" eaLnBrk="1" fontAlgn="auto" hangingPunct="1">
              <a:spcAft>
                <a:spcPts val="0"/>
              </a:spcAft>
              <a:defRPr/>
            </a:pPr>
            <a:r>
              <a:rPr lang="en-US" dirty="0"/>
              <a:t>The same?</a:t>
            </a:r>
          </a:p>
          <a:p>
            <a:pPr lvl="1" eaLnBrk="1" fontAlgn="auto" hangingPunct="1">
              <a:spcAft>
                <a:spcPts val="0"/>
              </a:spcAft>
              <a:defRPr/>
            </a:pPr>
            <a:r>
              <a:rPr lang="en-US" u="sng" dirty="0"/>
              <a:t>A little worse?</a:t>
            </a:r>
          </a:p>
          <a:p>
            <a:pPr lvl="1" eaLnBrk="1" fontAlgn="auto" hangingPunct="1">
              <a:spcAft>
                <a:spcPts val="0"/>
              </a:spcAft>
              <a:defRPr/>
            </a:pPr>
            <a:r>
              <a:rPr lang="en-US" dirty="0"/>
              <a:t>A lot worse?</a:t>
            </a:r>
          </a:p>
        </p:txBody>
      </p:sp>
    </p:spTree>
    <p:extLst>
      <p:ext uri="{BB962C8B-B14F-4D97-AF65-F5344CB8AC3E}">
        <p14:creationId xmlns:p14="http://schemas.microsoft.com/office/powerpoint/2010/main" val="39017078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C03F-686D-412D-941C-D35687A0F3DA}"/>
              </a:ext>
            </a:extLst>
          </p:cNvPr>
          <p:cNvSpPr>
            <a:spLocks noGrp="1"/>
          </p:cNvSpPr>
          <p:nvPr>
            <p:ph type="title"/>
          </p:nvPr>
        </p:nvSpPr>
        <p:spPr>
          <a:xfrm>
            <a:off x="0" y="228600"/>
            <a:ext cx="9067800" cy="1143000"/>
          </a:xfrm>
        </p:spPr>
        <p:txBody>
          <a:bodyPr/>
          <a:lstStyle/>
          <a:p>
            <a:r>
              <a:rPr lang="en-US" sz="3600" dirty="0">
                <a:latin typeface="Comic Sans MS" panose="030F0702030302020204" pitchFamily="66" charset="0"/>
              </a:rPr>
              <a:t>Minimally important change should </a:t>
            </a:r>
            <a:r>
              <a:rPr lang="en-US" sz="3600" u="sng" dirty="0">
                <a:latin typeface="Comic Sans MS" panose="030F0702030302020204" pitchFamily="66" charset="0"/>
              </a:rPr>
              <a:t>not</a:t>
            </a:r>
            <a:r>
              <a:rPr lang="en-US" sz="3600" dirty="0">
                <a:latin typeface="Comic Sans MS" panose="030F0702030302020204" pitchFamily="66" charset="0"/>
              </a:rPr>
              <a:t> be used to identify responders to treatment</a:t>
            </a:r>
          </a:p>
        </p:txBody>
      </p:sp>
      <p:sp>
        <p:nvSpPr>
          <p:cNvPr id="3" name="Content Placeholder 2">
            <a:extLst>
              <a:ext uri="{FF2B5EF4-FFF2-40B4-BE49-F238E27FC236}">
                <a16:creationId xmlns:a16="http://schemas.microsoft.com/office/drawing/2014/main" id="{0CDCD0E4-7408-40DC-A827-D3E54A495073}"/>
              </a:ext>
            </a:extLst>
          </p:cNvPr>
          <p:cNvSpPr>
            <a:spLocks noGrp="1"/>
          </p:cNvSpPr>
          <p:nvPr>
            <p:ph idx="1"/>
          </p:nvPr>
        </p:nvSpPr>
        <p:spPr>
          <a:xfrm>
            <a:off x="76200" y="1600200"/>
            <a:ext cx="8991600" cy="4525963"/>
          </a:xfrm>
        </p:spPr>
        <p:txBody>
          <a:bodyPr/>
          <a:lstStyle/>
          <a:p>
            <a:pPr marL="0" indent="0">
              <a:buNone/>
            </a:pPr>
            <a:r>
              <a:rPr lang="en-US"/>
              <a:t>Underestimate </a:t>
            </a:r>
            <a:r>
              <a:rPr lang="en-US" dirty="0"/>
              <a:t>the amount of change needed to be significant at the individual level due to large measurement error around individual change scores.</a:t>
            </a:r>
          </a:p>
        </p:txBody>
      </p:sp>
      <p:pic>
        <p:nvPicPr>
          <p:cNvPr id="4" name="Picture 4">
            <a:extLst>
              <a:ext uri="{FF2B5EF4-FFF2-40B4-BE49-F238E27FC236}">
                <a16:creationId xmlns:a16="http://schemas.microsoft.com/office/drawing/2014/main" id="{8436136C-A9F7-4AF5-94F8-E2AC8BA90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619500"/>
            <a:ext cx="915744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751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C463C-A9D2-4587-A10F-E12589CB84E2}"/>
              </a:ext>
            </a:extLst>
          </p:cNvPr>
          <p:cNvSpPr>
            <a:spLocks noGrp="1"/>
          </p:cNvSpPr>
          <p:nvPr>
            <p:ph type="title"/>
          </p:nvPr>
        </p:nvSpPr>
        <p:spPr>
          <a:xfrm>
            <a:off x="0" y="365126"/>
            <a:ext cx="8515350" cy="1325563"/>
          </a:xfrm>
        </p:spPr>
        <p:txBody>
          <a:bodyPr>
            <a:normAutofit/>
          </a:bodyPr>
          <a:lstStyle/>
          <a:p>
            <a:pPr algn="ctr"/>
            <a:r>
              <a:rPr lang="en-US" dirty="0"/>
              <a:t> </a:t>
            </a:r>
            <a:r>
              <a:rPr lang="en-US" sz="4000" dirty="0">
                <a:latin typeface="Comic Sans MS" panose="030F0702030302020204" pitchFamily="66" charset="0"/>
              </a:rPr>
              <a:t>Statistically Significant and </a:t>
            </a:r>
            <a:br>
              <a:rPr lang="en-US" sz="4000" dirty="0">
                <a:latin typeface="Comic Sans MS" panose="030F0702030302020204" pitchFamily="66" charset="0"/>
              </a:rPr>
            </a:br>
            <a:r>
              <a:rPr lang="en-US" sz="4000" dirty="0">
                <a:latin typeface="Comic Sans MS" panose="030F0702030302020204" pitchFamily="66" charset="0"/>
              </a:rPr>
              <a:t>Meaningful Individual Change</a:t>
            </a:r>
          </a:p>
        </p:txBody>
      </p:sp>
      <p:sp>
        <p:nvSpPr>
          <p:cNvPr id="3" name="Content Placeholder 2">
            <a:extLst>
              <a:ext uri="{FF2B5EF4-FFF2-40B4-BE49-F238E27FC236}">
                <a16:creationId xmlns:a16="http://schemas.microsoft.com/office/drawing/2014/main" id="{2A845B99-73E9-4A00-B2EA-77E77F590ECF}"/>
              </a:ext>
            </a:extLst>
          </p:cNvPr>
          <p:cNvSpPr>
            <a:spLocks noGrp="1"/>
          </p:cNvSpPr>
          <p:nvPr>
            <p:ph idx="1"/>
          </p:nvPr>
        </p:nvSpPr>
        <p:spPr>
          <a:xfrm>
            <a:off x="188259" y="2126968"/>
            <a:ext cx="8362950" cy="4351338"/>
          </a:xfrm>
        </p:spPr>
        <p:txBody>
          <a:bodyPr/>
          <a:lstStyle/>
          <a:p>
            <a:r>
              <a:rPr lang="en-US" sz="2800" dirty="0"/>
              <a:t>Jacobson and Truax (1991</a:t>
            </a:r>
            <a:r>
              <a:rPr lang="en-US" dirty="0"/>
              <a:t>)</a:t>
            </a:r>
          </a:p>
          <a:p>
            <a:pPr lvl="1"/>
            <a:r>
              <a:rPr lang="en-US" sz="2400" dirty="0"/>
              <a:t>Recovered</a:t>
            </a:r>
          </a:p>
          <a:p>
            <a:pPr lvl="2"/>
            <a:r>
              <a:rPr lang="en-US" sz="2100" dirty="0"/>
              <a:t>Statistically significant and “clinically significant” improvement </a:t>
            </a:r>
          </a:p>
          <a:p>
            <a:pPr lvl="1"/>
            <a:r>
              <a:rPr lang="en-US" sz="2400" dirty="0"/>
              <a:t>Improved</a:t>
            </a:r>
          </a:p>
          <a:p>
            <a:pPr lvl="2"/>
            <a:r>
              <a:rPr lang="en-US" sz="2100" dirty="0"/>
              <a:t>Statistically significant but not “clinically significant”</a:t>
            </a:r>
          </a:p>
          <a:p>
            <a:pPr lvl="1"/>
            <a:r>
              <a:rPr lang="en-US" sz="2400" dirty="0"/>
              <a:t>Unchanged</a:t>
            </a:r>
          </a:p>
          <a:p>
            <a:pPr lvl="2"/>
            <a:r>
              <a:rPr lang="en-US" sz="2100" dirty="0"/>
              <a:t>Not statistically significant</a:t>
            </a:r>
          </a:p>
          <a:p>
            <a:pPr lvl="1"/>
            <a:r>
              <a:rPr lang="en-US" sz="2400" dirty="0"/>
              <a:t>Deteriorated</a:t>
            </a:r>
          </a:p>
          <a:p>
            <a:pPr lvl="2"/>
            <a:r>
              <a:rPr lang="en-US" sz="2100" dirty="0"/>
              <a:t>Statistically significantly worse</a:t>
            </a:r>
          </a:p>
          <a:p>
            <a:endParaRPr lang="en-US" dirty="0"/>
          </a:p>
        </p:txBody>
      </p:sp>
      <p:sp>
        <p:nvSpPr>
          <p:cNvPr id="4" name="Slide Number Placeholder 3">
            <a:extLst>
              <a:ext uri="{FF2B5EF4-FFF2-40B4-BE49-F238E27FC236}">
                <a16:creationId xmlns:a16="http://schemas.microsoft.com/office/drawing/2014/main" id="{35EBD425-259E-476E-B5C4-905D6692C438}"/>
              </a:ext>
            </a:extLst>
          </p:cNvPr>
          <p:cNvSpPr>
            <a:spLocks noGrp="1"/>
          </p:cNvSpPr>
          <p:nvPr>
            <p:ph type="sldNum" sz="quarter" idx="12"/>
          </p:nvPr>
        </p:nvSpPr>
        <p:spPr/>
        <p:txBody>
          <a:bodyPr/>
          <a:lstStyle/>
          <a:p>
            <a:fld id="{65D2B266-4D06-451D-AF49-BBC90F75CA38}" type="slidenum">
              <a:rPr lang="en-US" smtClean="0"/>
              <a:t>56</a:t>
            </a:fld>
            <a:endParaRPr lang="en-US"/>
          </a:p>
        </p:txBody>
      </p:sp>
    </p:spTree>
    <p:extLst>
      <p:ext uri="{BB962C8B-B14F-4D97-AF65-F5344CB8AC3E}">
        <p14:creationId xmlns:p14="http://schemas.microsoft.com/office/powerpoint/2010/main" val="11027741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028D-63C3-43C4-B4A1-05BF26416577}"/>
              </a:ext>
            </a:extLst>
          </p:cNvPr>
          <p:cNvSpPr>
            <a:spLocks noGrp="1"/>
          </p:cNvSpPr>
          <p:nvPr>
            <p:ph type="title"/>
          </p:nvPr>
        </p:nvSpPr>
        <p:spPr>
          <a:xfrm>
            <a:off x="76200" y="-161133"/>
            <a:ext cx="9067799" cy="1325563"/>
          </a:xfrm>
        </p:spPr>
        <p:txBody>
          <a:bodyPr>
            <a:noAutofit/>
          </a:bodyPr>
          <a:lstStyle/>
          <a:p>
            <a:pPr algn="ctr"/>
            <a:r>
              <a:rPr lang="en-US" sz="4800" dirty="0">
                <a:latin typeface="Comic Sans MS" panose="030F0702030302020204" pitchFamily="66" charset="0"/>
              </a:rPr>
              <a:t>Impact Stratification Score </a:t>
            </a:r>
          </a:p>
        </p:txBody>
      </p:sp>
      <p:sp>
        <p:nvSpPr>
          <p:cNvPr id="3" name="Content Placeholder 2">
            <a:extLst>
              <a:ext uri="{FF2B5EF4-FFF2-40B4-BE49-F238E27FC236}">
                <a16:creationId xmlns:a16="http://schemas.microsoft.com/office/drawing/2014/main" id="{76DE4774-0A7E-4387-803B-CA22911F02D7}"/>
              </a:ext>
            </a:extLst>
          </p:cNvPr>
          <p:cNvSpPr>
            <a:spLocks noGrp="1"/>
          </p:cNvSpPr>
          <p:nvPr>
            <p:ph idx="1"/>
          </p:nvPr>
        </p:nvSpPr>
        <p:spPr>
          <a:xfrm>
            <a:off x="161364" y="951471"/>
            <a:ext cx="8686800" cy="4409609"/>
          </a:xfrm>
        </p:spPr>
        <p:txBody>
          <a:bodyPr/>
          <a:lstStyle/>
          <a:p>
            <a:pPr marL="0" indent="0">
              <a:buNone/>
            </a:pPr>
            <a:r>
              <a:rPr lang="en-US" dirty="0"/>
              <a:t>37% statistically significant improvement (using RCI) over 6 weeks in sample of 750 active-duty U.S. military personnel with low back pain. </a:t>
            </a:r>
          </a:p>
          <a:p>
            <a:pPr marL="0" indent="0">
              <a:buNone/>
            </a:pPr>
            <a:r>
              <a:rPr lang="en-US" dirty="0"/>
              <a:t>59% reported they were a </a:t>
            </a:r>
            <a:r>
              <a:rPr lang="en-US" i="1" dirty="0"/>
              <a:t>little better</a:t>
            </a:r>
            <a:r>
              <a:rPr lang="en-US" dirty="0"/>
              <a:t>, </a:t>
            </a:r>
            <a:r>
              <a:rPr lang="en-US" i="1" dirty="0"/>
              <a:t>moderately better</a:t>
            </a:r>
            <a:r>
              <a:rPr lang="en-US" dirty="0"/>
              <a:t>, </a:t>
            </a:r>
            <a:r>
              <a:rPr lang="en-US" i="1" dirty="0"/>
              <a:t>much better </a:t>
            </a:r>
            <a:r>
              <a:rPr lang="en-US" dirty="0"/>
              <a:t>or their pain was </a:t>
            </a:r>
            <a:r>
              <a:rPr lang="en-US" i="1" dirty="0"/>
              <a:t>completely gone </a:t>
            </a:r>
            <a:r>
              <a:rPr lang="en-US" dirty="0"/>
              <a:t>post-baseline.</a:t>
            </a:r>
          </a:p>
          <a:p>
            <a:pPr marL="0" indent="0">
              <a:buNone/>
            </a:pPr>
            <a:endParaRPr lang="en-US" dirty="0"/>
          </a:p>
          <a:p>
            <a:r>
              <a:rPr lang="en-US" u="sng" dirty="0"/>
              <a:t>Most desirable</a:t>
            </a:r>
            <a:r>
              <a:rPr lang="en-US" dirty="0"/>
              <a:t>: 33% improved significantly and reported being better</a:t>
            </a:r>
          </a:p>
          <a:p>
            <a:r>
              <a:rPr lang="en-US" dirty="0"/>
              <a:t>Intermediate: </a:t>
            </a:r>
          </a:p>
          <a:p>
            <a:pPr lvl="1"/>
            <a:r>
              <a:rPr lang="en-US" dirty="0"/>
              <a:t>4% improved significantly but reported not being better</a:t>
            </a:r>
          </a:p>
          <a:p>
            <a:pPr lvl="1"/>
            <a:r>
              <a:rPr lang="en-US" dirty="0"/>
              <a:t>26% did not improve significantly but reported being better</a:t>
            </a:r>
          </a:p>
          <a:p>
            <a:r>
              <a:rPr lang="en-US" u="sng" dirty="0"/>
              <a:t>Least desirable</a:t>
            </a:r>
            <a:r>
              <a:rPr lang="en-US" dirty="0"/>
              <a:t>: 37% did not improve significantly or report being better</a:t>
            </a:r>
          </a:p>
          <a:p>
            <a:endParaRPr lang="en-US" dirty="0"/>
          </a:p>
          <a:p>
            <a:endParaRPr lang="en-US" dirty="0"/>
          </a:p>
        </p:txBody>
      </p:sp>
      <p:sp>
        <p:nvSpPr>
          <p:cNvPr id="4" name="Slide Number Placeholder 3">
            <a:extLst>
              <a:ext uri="{FF2B5EF4-FFF2-40B4-BE49-F238E27FC236}">
                <a16:creationId xmlns:a16="http://schemas.microsoft.com/office/drawing/2014/main" id="{583099E9-E452-415F-98E3-A4522D8CFF92}"/>
              </a:ext>
            </a:extLst>
          </p:cNvPr>
          <p:cNvSpPr>
            <a:spLocks noGrp="1"/>
          </p:cNvSpPr>
          <p:nvPr>
            <p:ph type="sldNum" sz="quarter" idx="12"/>
          </p:nvPr>
        </p:nvSpPr>
        <p:spPr/>
        <p:txBody>
          <a:bodyPr/>
          <a:lstStyle/>
          <a:p>
            <a:fld id="{65D2B266-4D06-451D-AF49-BBC90F75CA38}" type="slidenum">
              <a:rPr lang="en-US" smtClean="0"/>
              <a:t>57</a:t>
            </a:fld>
            <a:endParaRPr lang="en-US"/>
          </a:p>
        </p:txBody>
      </p:sp>
      <p:pic>
        <p:nvPicPr>
          <p:cNvPr id="7" name="Picture 6" descr="A picture containing clipart&#10;&#10;Description automatically generated">
            <a:extLst>
              <a:ext uri="{FF2B5EF4-FFF2-40B4-BE49-F238E27FC236}">
                <a16:creationId xmlns:a16="http://schemas.microsoft.com/office/drawing/2014/main" id="{5CFBF516-6BFB-4F8E-8C68-CE0EF30D6CF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4419599"/>
            <a:ext cx="9144000" cy="1936751"/>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4E4BA376-D89D-4900-BE19-009C3FDAD0F7}"/>
                  </a:ext>
                </a:extLst>
              </p14:cNvPr>
              <p14:cNvContentPartPr/>
              <p14:nvPr/>
            </p14:nvContentPartPr>
            <p14:xfrm>
              <a:off x="2966915" y="1998812"/>
              <a:ext cx="360" cy="3960"/>
            </p14:xfrm>
          </p:contentPart>
        </mc:Choice>
        <mc:Fallback xmlns="">
          <p:pic>
            <p:nvPicPr>
              <p:cNvPr id="5" name="Ink 4">
                <a:extLst>
                  <a:ext uri="{FF2B5EF4-FFF2-40B4-BE49-F238E27FC236}">
                    <a16:creationId xmlns:a16="http://schemas.microsoft.com/office/drawing/2014/main" id="{4E4BA376-D89D-4900-BE19-009C3FDAD0F7}"/>
                  </a:ext>
                </a:extLst>
              </p:cNvPr>
              <p:cNvPicPr/>
              <p:nvPr/>
            </p:nvPicPr>
            <p:blipFill>
              <a:blip r:embed="rId6"/>
              <a:stretch>
                <a:fillRect/>
              </a:stretch>
            </p:blipFill>
            <p:spPr>
              <a:xfrm>
                <a:off x="2957915" y="1989812"/>
                <a:ext cx="18000" cy="21600"/>
              </a:xfrm>
              <a:prstGeom prst="rect">
                <a:avLst/>
              </a:prstGeom>
            </p:spPr>
          </p:pic>
        </mc:Fallback>
      </mc:AlternateContent>
    </p:spTree>
    <p:extLst>
      <p:ext uri="{BB962C8B-B14F-4D97-AF65-F5344CB8AC3E}">
        <p14:creationId xmlns:p14="http://schemas.microsoft.com/office/powerpoint/2010/main" val="19567242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B5C3D872-C75A-4043-A99E-6BE0869B287C}"/>
              </a:ext>
            </a:extLst>
          </p:cNvPr>
          <p:cNvGraphicFramePr>
            <a:graphicFrameLocks noGrp="1"/>
          </p:cNvGraphicFramePr>
          <p:nvPr>
            <p:ph idx="1"/>
            <p:extLst>
              <p:ext uri="{D42A27DB-BD31-4B8C-83A1-F6EECF244321}">
                <p14:modId xmlns:p14="http://schemas.microsoft.com/office/powerpoint/2010/main" val="1619939555"/>
              </p:ext>
            </p:extLst>
          </p:nvPr>
        </p:nvGraphicFramePr>
        <p:xfrm>
          <a:off x="152400" y="1825625"/>
          <a:ext cx="8610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text, green, light, traffic&#10;&#10;Description automatically generated">
            <a:extLst>
              <a:ext uri="{FF2B5EF4-FFF2-40B4-BE49-F238E27FC236}">
                <a16:creationId xmlns:a16="http://schemas.microsoft.com/office/drawing/2014/main" id="{24036E65-5085-4395-8611-DC44900AC72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057400" y="304799"/>
            <a:ext cx="5715000" cy="2286001"/>
          </a:xfrm>
          <a:prstGeom prst="rect">
            <a:avLst/>
          </a:prstGeom>
        </p:spPr>
      </p:pic>
    </p:spTree>
    <p:extLst>
      <p:ext uri="{BB962C8B-B14F-4D97-AF65-F5344CB8AC3E}">
        <p14:creationId xmlns:p14="http://schemas.microsoft.com/office/powerpoint/2010/main" val="1359534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9AA4BEA-038C-4B37-A742-44E4341B351F}"/>
              </a:ext>
            </a:extLst>
          </p:cNvPr>
          <p:cNvSpPr>
            <a:spLocks noGrp="1"/>
          </p:cNvSpPr>
          <p:nvPr>
            <p:ph type="title"/>
          </p:nvPr>
        </p:nvSpPr>
        <p:spPr>
          <a:xfrm>
            <a:off x="0" y="-304800"/>
            <a:ext cx="9152965" cy="1143000"/>
          </a:xfrm>
        </p:spPr>
        <p:txBody>
          <a:bodyPr/>
          <a:lstStyle/>
          <a:p>
            <a:r>
              <a:rPr lang="en-US" sz="4000" dirty="0"/>
              <a:t>Bibliography</a:t>
            </a:r>
          </a:p>
        </p:txBody>
      </p:sp>
      <p:sp>
        <p:nvSpPr>
          <p:cNvPr id="9" name="Content Placeholder 8">
            <a:extLst>
              <a:ext uri="{FF2B5EF4-FFF2-40B4-BE49-F238E27FC236}">
                <a16:creationId xmlns:a16="http://schemas.microsoft.com/office/drawing/2014/main" id="{5121FAF0-3F98-41D8-B037-5E326B8B1608}"/>
              </a:ext>
            </a:extLst>
          </p:cNvPr>
          <p:cNvSpPr>
            <a:spLocks noGrp="1"/>
          </p:cNvSpPr>
          <p:nvPr>
            <p:ph idx="1"/>
          </p:nvPr>
        </p:nvSpPr>
        <p:spPr>
          <a:xfrm>
            <a:off x="112059" y="685800"/>
            <a:ext cx="9067800" cy="4525963"/>
          </a:xfrm>
        </p:spPr>
        <p:txBody>
          <a:bodyPr/>
          <a:lstStyle/>
          <a:p>
            <a:pPr marL="0" indent="0">
              <a:buNone/>
            </a:pPr>
            <a:r>
              <a:rPr lang="en-US" sz="1400" dirty="0"/>
              <a:t>Bland, J. M., &amp; Altman, D. G.  (1996).  Measurement error.  </a:t>
            </a:r>
            <a:r>
              <a:rPr lang="en-US" sz="1400" i="1" dirty="0"/>
              <a:t>BMJ</a:t>
            </a:r>
            <a:r>
              <a:rPr lang="en-US" sz="1400" dirty="0"/>
              <a:t>, 313: 744-753.</a:t>
            </a:r>
          </a:p>
          <a:p>
            <a:pPr marL="0" indent="0">
              <a:buNone/>
            </a:pPr>
            <a:r>
              <a:rPr lang="en-US" sz="1400" dirty="0"/>
              <a:t>Brouwer, D., Meijer R. R., &amp; </a:t>
            </a:r>
            <a:r>
              <a:rPr lang="en-US" sz="1400" dirty="0" err="1"/>
              <a:t>Zevalkink</a:t>
            </a:r>
            <a:r>
              <a:rPr lang="en-US" sz="1400" dirty="0"/>
              <a:t>, J.  (2013).  Measuring individual significant change on the Beck Depression Inventory-II through IRT-based statistics.  </a:t>
            </a:r>
            <a:r>
              <a:rPr lang="en-US" sz="1400" i="1" dirty="0"/>
              <a:t>Psychotherapy Research</a:t>
            </a:r>
            <a:r>
              <a:rPr lang="en-US" sz="1400" dirty="0"/>
              <a:t>, 23(5):489-501. </a:t>
            </a:r>
          </a:p>
          <a:p>
            <a:pPr marL="0" indent="0">
              <a:buNone/>
            </a:pPr>
            <a:r>
              <a:rPr lang="en-US" sz="1400" dirty="0"/>
              <a:t>De Vries, R., Meijer, R. R., Van </a:t>
            </a:r>
            <a:r>
              <a:rPr lang="en-US" sz="1400" dirty="0" err="1"/>
              <a:t>Bruggen</a:t>
            </a:r>
            <a:r>
              <a:rPr lang="en-US" sz="1400" dirty="0"/>
              <a:t> V., &amp; Morey, R. D.  (2016).  Improving the analysis of routine outcome measurement data: What a Bayesian approach can do for you.  </a:t>
            </a:r>
            <a:r>
              <a:rPr lang="en-US" sz="1400" i="1" dirty="0"/>
              <a:t>Int J Methods </a:t>
            </a:r>
            <a:r>
              <a:rPr lang="en-US" sz="1400" i="1" dirty="0" err="1"/>
              <a:t>Psychiatr</a:t>
            </a:r>
            <a:r>
              <a:rPr lang="en-US" sz="1400" i="1" dirty="0"/>
              <a:t> Res</a:t>
            </a:r>
            <a:r>
              <a:rPr lang="en-US" sz="1400" dirty="0"/>
              <a:t>, 25(3), 155-167. </a:t>
            </a:r>
          </a:p>
          <a:p>
            <a:pPr marL="0" indent="0">
              <a:buNone/>
            </a:pPr>
            <a:r>
              <a:rPr lang="en-US" sz="1400" dirty="0"/>
              <a:t>Donaldson, G.  (2008).  Patient-reported outcomes and the mandate of measurement.  </a:t>
            </a:r>
            <a:r>
              <a:rPr lang="en-US" sz="1400" i="1" dirty="0"/>
              <a:t>Qual Life Res</a:t>
            </a:r>
            <a:r>
              <a:rPr lang="en-US" sz="1400" dirty="0"/>
              <a:t>, </a:t>
            </a:r>
            <a:r>
              <a:rPr lang="en-US" sz="1400" i="1" dirty="0"/>
              <a:t>17</a:t>
            </a:r>
            <a:r>
              <a:rPr lang="en-US" sz="1400" dirty="0"/>
              <a:t>(10):1303-13. .</a:t>
            </a:r>
          </a:p>
          <a:p>
            <a:pPr marL="0" indent="0">
              <a:buNone/>
            </a:pPr>
            <a:r>
              <a:rPr lang="en-US" sz="1400" dirty="0"/>
              <a:t>Hays, R. D., &amp; </a:t>
            </a:r>
            <a:r>
              <a:rPr lang="en-US" sz="1400" dirty="0" err="1"/>
              <a:t>Peipert</a:t>
            </a:r>
            <a:r>
              <a:rPr lang="en-US" sz="1400" dirty="0"/>
              <a:t>, J. (2021).  Between-group minimally important change versus individual treatment responders.  </a:t>
            </a:r>
            <a:r>
              <a:rPr lang="en-US" sz="1400" i="1" dirty="0"/>
              <a:t>Qual Life Res</a:t>
            </a:r>
            <a:r>
              <a:rPr lang="en-US" sz="1400" dirty="0"/>
              <a:t>. </a:t>
            </a:r>
            <a:r>
              <a:rPr lang="en-US" sz="1400" dirty="0" err="1"/>
              <a:t>doi</a:t>
            </a:r>
            <a:r>
              <a:rPr lang="en-US" sz="1400" dirty="0"/>
              <a:t>: 10.1007/s11136-021-02897-z</a:t>
            </a:r>
          </a:p>
          <a:p>
            <a:pPr marL="0" indent="0">
              <a:buNone/>
            </a:pPr>
            <a:r>
              <a:rPr lang="en-US" sz="1400" dirty="0"/>
              <a:t>Hays, R. D., Spritzer, K. L., &amp; </a:t>
            </a:r>
            <a:r>
              <a:rPr lang="en-US" sz="1400" dirty="0" err="1"/>
              <a:t>Reise</a:t>
            </a:r>
            <a:r>
              <a:rPr lang="en-US" sz="1400" dirty="0"/>
              <a:t>, S. P.  (2021).  Using item response theory to identify responders to treatment: Examples with the Patient-Reported Outcomes Measurement Information System (PROMIS®) physical functioning and emotional distress scales.  </a:t>
            </a:r>
            <a:r>
              <a:rPr lang="en-US" sz="1400" i="1" dirty="0"/>
              <a:t>Psychometrika, </a:t>
            </a:r>
            <a:r>
              <a:rPr lang="en-US" sz="1400" dirty="0"/>
              <a:t>86(3): 781-792.</a:t>
            </a:r>
          </a:p>
          <a:p>
            <a:pPr marL="0" indent="0">
              <a:buNone/>
            </a:pPr>
            <a:r>
              <a:rPr lang="en-US" sz="1400" dirty="0">
                <a:effectLst/>
                <a:ea typeface="Times New Roman" panose="02020603050405020304" pitchFamily="18" charset="0"/>
              </a:rPr>
              <a:t>Hurst, H., &amp; Bolton, J.  (2004). Assessing the clinical significance of change scores recorded on subjective outcome measures.  </a:t>
            </a:r>
            <a:r>
              <a:rPr lang="en-US" sz="1400" i="1" dirty="0">
                <a:effectLst/>
                <a:ea typeface="Times New Roman" panose="02020603050405020304" pitchFamily="18" charset="0"/>
              </a:rPr>
              <a:t>Journal of Manipulative and Physiological Therapeutics</a:t>
            </a:r>
            <a:r>
              <a:rPr lang="en-US" sz="1400" dirty="0">
                <a:effectLst/>
                <a:ea typeface="Times New Roman" panose="02020603050405020304" pitchFamily="18" charset="0"/>
              </a:rPr>
              <a:t>, 27:26-35.</a:t>
            </a:r>
            <a:endParaRPr lang="en-US" sz="1400" dirty="0"/>
          </a:p>
          <a:p>
            <a:pPr marL="0" indent="0">
              <a:buNone/>
            </a:pPr>
            <a:r>
              <a:rPr lang="en-US" sz="1400" dirty="0" err="1"/>
              <a:t>Jabrayilov</a:t>
            </a:r>
            <a:r>
              <a:rPr lang="en-US" sz="1400" dirty="0"/>
              <a:t>, R., </a:t>
            </a:r>
            <a:r>
              <a:rPr lang="en-US" sz="1400" dirty="0" err="1"/>
              <a:t>Emons</a:t>
            </a:r>
            <a:r>
              <a:rPr lang="en-US" sz="1400" dirty="0"/>
              <a:t>, W. H. M., &amp; </a:t>
            </a:r>
            <a:r>
              <a:rPr lang="en-US" sz="1400" dirty="0" err="1"/>
              <a:t>Sijtsma</a:t>
            </a:r>
            <a:r>
              <a:rPr lang="en-US" sz="1400" dirty="0"/>
              <a:t>, K. (2016). Comparison of classical test theory and item response theory in individual change assessment. </a:t>
            </a:r>
            <a:r>
              <a:rPr lang="en-US" sz="1400" i="1" dirty="0"/>
              <a:t>Applied Psychological Measurement</a:t>
            </a:r>
            <a:r>
              <a:rPr lang="en-US" sz="1400" dirty="0"/>
              <a:t>, </a:t>
            </a:r>
            <a:r>
              <a:rPr lang="en-US" sz="1400" i="1" dirty="0"/>
              <a:t>40</a:t>
            </a:r>
            <a:r>
              <a:rPr lang="en-US" sz="1400" dirty="0"/>
              <a:t>(8):559-572.  </a:t>
            </a:r>
          </a:p>
          <a:p>
            <a:pPr marL="0" indent="0">
              <a:buNone/>
            </a:pPr>
            <a:r>
              <a:rPr lang="en-US" sz="1400" dirty="0"/>
              <a:t>Jacobson, N. S., &amp; Truax, P.  (1991).  Clinical significance: A statistical approach to defining meaningful change in psychotherapy research.  </a:t>
            </a:r>
            <a:r>
              <a:rPr lang="en-US" sz="1400" i="1" dirty="0"/>
              <a:t>Journal of Consulting and Clinical Psychology</a:t>
            </a:r>
            <a:r>
              <a:rPr lang="en-US" sz="1400" dirty="0"/>
              <a:t>, </a:t>
            </a:r>
            <a:r>
              <a:rPr lang="en-US" sz="1400" i="1" dirty="0"/>
              <a:t>59</a:t>
            </a:r>
            <a:r>
              <a:rPr lang="en-US" sz="1400" dirty="0"/>
              <a:t>(1):12-19. </a:t>
            </a:r>
          </a:p>
          <a:p>
            <a:pPr marL="0" indent="0">
              <a:buNone/>
            </a:pPr>
            <a:r>
              <a:rPr lang="en-US" sz="1400" dirty="0">
                <a:effectLst/>
                <a:ea typeface="Times New Roman" panose="02020603050405020304" pitchFamily="18" charset="0"/>
              </a:rPr>
              <a:t>Reeve, B. B., </a:t>
            </a:r>
            <a:r>
              <a:rPr lang="en-US" sz="1400" dirty="0" err="1">
                <a:effectLst/>
                <a:ea typeface="Times New Roman" panose="02020603050405020304" pitchFamily="18" charset="0"/>
              </a:rPr>
              <a:t>Wyrwich</a:t>
            </a:r>
            <a:r>
              <a:rPr lang="en-US" sz="1400" dirty="0">
                <a:effectLst/>
                <a:ea typeface="Times New Roman" panose="02020603050405020304" pitchFamily="18" charset="0"/>
              </a:rPr>
              <a:t>, K. W., et al. (2013).  ISOQOL recommends minimum standards for patient-reported outcome measures used in patient-centered outcomes and comparative effectiveness research.  </a:t>
            </a:r>
            <a:r>
              <a:rPr lang="en-US" sz="1400" i="1" dirty="0">
                <a:effectLst/>
                <a:ea typeface="Times New Roman" panose="02020603050405020304" pitchFamily="18" charset="0"/>
              </a:rPr>
              <a:t>Quality of Life Research,</a:t>
            </a:r>
            <a:r>
              <a:rPr lang="en-US" sz="1400" dirty="0">
                <a:effectLst/>
                <a:ea typeface="Times New Roman" panose="02020603050405020304" pitchFamily="18" charset="0"/>
              </a:rPr>
              <a:t> 22: 1889-1905.</a:t>
            </a:r>
          </a:p>
          <a:p>
            <a:pPr marL="0" indent="0">
              <a:buNone/>
            </a:pPr>
            <a:r>
              <a:rPr lang="en-US" sz="1400" dirty="0">
                <a:effectLst/>
                <a:ea typeface="Times New Roman" panose="02020603050405020304" pitchFamily="18" charset="0"/>
              </a:rPr>
              <a:t>Swinton, P. A., Hemingway, B. S., et al.  (2018).  A statistical framework to interpret individual response to intervention: Paving the way for personalized nutrition and exercise prescription.  </a:t>
            </a:r>
            <a:r>
              <a:rPr lang="en-US" sz="1400" i="1" dirty="0">
                <a:effectLst/>
                <a:ea typeface="Times New Roman" panose="02020603050405020304" pitchFamily="18" charset="0"/>
              </a:rPr>
              <a:t>Frontiers in Nutrition</a:t>
            </a:r>
            <a:r>
              <a:rPr lang="en-US" sz="1400" dirty="0">
                <a:effectLst/>
                <a:ea typeface="Times New Roman" panose="02020603050405020304" pitchFamily="18" charset="0"/>
              </a:rPr>
              <a:t>, 5: 41.</a:t>
            </a:r>
          </a:p>
          <a:p>
            <a:pPr marL="0" indent="0">
              <a:buNone/>
            </a:pPr>
            <a:r>
              <a:rPr lang="en-US" sz="1400" dirty="0" err="1"/>
              <a:t>Terwee</a:t>
            </a:r>
            <a:r>
              <a:rPr lang="en-US" sz="1400" dirty="0"/>
              <a:t>, C. B., </a:t>
            </a:r>
            <a:r>
              <a:rPr lang="en-US" sz="1400" dirty="0" err="1"/>
              <a:t>Peipert</a:t>
            </a:r>
            <a:r>
              <a:rPr lang="en-US" sz="1400" dirty="0"/>
              <a:t>, J. D., et al.  (2021).  Minimal important change (MIC): A conceptual clarification and systematic review of MIC estimates of PROMIS measures.  </a:t>
            </a:r>
            <a:r>
              <a:rPr lang="en-US" sz="1400" i="1" dirty="0"/>
              <a:t>Qual Life Res</a:t>
            </a:r>
            <a:r>
              <a:rPr lang="en-US" sz="1400" dirty="0"/>
              <a:t>. </a:t>
            </a:r>
            <a:r>
              <a:rPr lang="en-US" sz="1300" dirty="0" err="1"/>
              <a:t>doi</a:t>
            </a:r>
            <a:r>
              <a:rPr lang="en-US" sz="1300" dirty="0"/>
              <a:t>: 10.1007/s11136-021-02925-y</a:t>
            </a:r>
          </a:p>
          <a:p>
            <a:pPr marL="0" indent="0">
              <a:buNone/>
            </a:pPr>
            <a:endParaRPr lang="en-US" dirty="0"/>
          </a:p>
          <a:p>
            <a:endParaRPr lang="en-US" dirty="0"/>
          </a:p>
        </p:txBody>
      </p:sp>
      <p:sp>
        <p:nvSpPr>
          <p:cNvPr id="7" name="Slide Number Placeholder 6">
            <a:extLst>
              <a:ext uri="{FF2B5EF4-FFF2-40B4-BE49-F238E27FC236}">
                <a16:creationId xmlns:a16="http://schemas.microsoft.com/office/drawing/2014/main" id="{84348317-D628-49B6-8297-A42955ABA3D0}"/>
              </a:ext>
            </a:extLst>
          </p:cNvPr>
          <p:cNvSpPr>
            <a:spLocks noGrp="1"/>
          </p:cNvSpPr>
          <p:nvPr>
            <p:ph type="sldNum" sz="quarter" idx="12"/>
          </p:nvPr>
        </p:nvSpPr>
        <p:spPr/>
        <p:txBody>
          <a:bodyPr/>
          <a:lstStyle/>
          <a:p>
            <a:pPr>
              <a:defRPr/>
            </a:pPr>
            <a:fld id="{A467A2FA-A687-472D-9525-18D7C7100D54}" type="slidenum">
              <a:rPr lang="en-US" smtClean="0"/>
              <a:pPr>
                <a:defRPr/>
              </a:pPr>
              <a:t>59</a:t>
            </a:fld>
            <a:endParaRPr lang="en-US"/>
          </a:p>
        </p:txBody>
      </p:sp>
    </p:spTree>
    <p:extLst>
      <p:ext uri="{BB962C8B-B14F-4D97-AF65-F5344CB8AC3E}">
        <p14:creationId xmlns:p14="http://schemas.microsoft.com/office/powerpoint/2010/main" val="24421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B43A-0C37-43FD-98AD-A32FF31928F2}"/>
              </a:ext>
            </a:extLst>
          </p:cNvPr>
          <p:cNvSpPr>
            <a:spLocks noGrp="1"/>
          </p:cNvSpPr>
          <p:nvPr>
            <p:ph type="title"/>
          </p:nvPr>
        </p:nvSpPr>
        <p:spPr>
          <a:xfrm>
            <a:off x="0" y="0"/>
            <a:ext cx="9144000" cy="1143000"/>
          </a:xfrm>
        </p:spPr>
        <p:txBody>
          <a:bodyPr/>
          <a:lstStyle/>
          <a:p>
            <a:r>
              <a:rPr lang="en-US" sz="2600" dirty="0">
                <a:hlinkClick r:id="rId3"/>
              </a:rPr>
              <a:t>https://labs.dgsom.ucla.edu/hays/pages/programs_utilities</a:t>
            </a:r>
            <a:endParaRPr lang="en-US" sz="2600" dirty="0"/>
          </a:p>
        </p:txBody>
      </p:sp>
      <p:sp>
        <p:nvSpPr>
          <p:cNvPr id="3" name="Content Placeholder 2">
            <a:extLst>
              <a:ext uri="{FF2B5EF4-FFF2-40B4-BE49-F238E27FC236}">
                <a16:creationId xmlns:a16="http://schemas.microsoft.com/office/drawing/2014/main" id="{36196BC9-3396-479E-9791-D7D8AD44624A}"/>
              </a:ext>
            </a:extLst>
          </p:cNvPr>
          <p:cNvSpPr>
            <a:spLocks noGrp="1"/>
          </p:cNvSpPr>
          <p:nvPr>
            <p:ph idx="1"/>
          </p:nvPr>
        </p:nvSpPr>
        <p:spPr>
          <a:xfrm>
            <a:off x="114300" y="1524000"/>
            <a:ext cx="8915400" cy="4525963"/>
          </a:xfrm>
        </p:spPr>
        <p:txBody>
          <a:bodyPr/>
          <a:lstStyle/>
          <a:p>
            <a:pPr marL="0" indent="0">
              <a:buNone/>
            </a:pPr>
            <a:r>
              <a:rPr lang="en-US" sz="2000" b="1" dirty="0"/>
              <a:t>Scoring of PROMIS-29+2 Profile V2.1 (2/15/21):</a:t>
            </a:r>
            <a:r>
              <a:rPr lang="en-US" sz="2000" dirty="0"/>
              <a:t> (please note we had to save text files as RTF for web) </a:t>
            </a:r>
          </a:p>
          <a:p>
            <a:endParaRPr lang="en-US" sz="2000" dirty="0"/>
          </a:p>
          <a:p>
            <a:pPr marL="0" indent="0">
              <a:buNone/>
            </a:pPr>
            <a:r>
              <a:rPr lang="en-US" sz="2000" dirty="0">
                <a:hlinkClick r:id="rId4"/>
              </a:rPr>
              <a:t>PROP-29+2 guide.pdf</a:t>
            </a:r>
            <a:r>
              <a:rPr lang="en-US" sz="2000" dirty="0">
                <a:hlinkClick r:id="rId5"/>
              </a:rPr>
              <a:t>:</a:t>
            </a:r>
            <a:r>
              <a:rPr lang="en-US" sz="2000" dirty="0"/>
              <a:t> complete guide to scoring PROMIS-29+2.</a:t>
            </a:r>
            <a:br>
              <a:rPr lang="en-US" sz="2000" dirty="0"/>
            </a:br>
            <a:r>
              <a:rPr lang="en-US" sz="2000" dirty="0">
                <a:hlinkClick r:id="rId6"/>
              </a:rPr>
              <a:t>export29+2.sas.rtf</a:t>
            </a:r>
            <a:r>
              <a:rPr lang="en-US" sz="2000" dirty="0"/>
              <a:t>, </a:t>
            </a:r>
            <a:r>
              <a:rPr lang="en-US" sz="2000" dirty="0">
                <a:hlinkClick r:id="rId7"/>
              </a:rPr>
              <a:t>export29+2.log.rtf</a:t>
            </a:r>
            <a:r>
              <a:rPr lang="en-US" sz="2000" dirty="0"/>
              <a:t>, </a:t>
            </a:r>
            <a:r>
              <a:rPr lang="en-US" sz="2000" dirty="0">
                <a:hlinkClick r:id="rId8"/>
              </a:rPr>
              <a:t>export29+2.pdf</a:t>
            </a:r>
            <a:r>
              <a:rPr lang="en-US" sz="2000" dirty="0"/>
              <a:t>: reads your data and outputs </a:t>
            </a:r>
            <a:r>
              <a:rPr lang="en-US" sz="2000" dirty="0">
                <a:hlinkClick r:id="rId9"/>
              </a:rPr>
              <a:t>prom29plus2.csv</a:t>
            </a:r>
            <a:r>
              <a:rPr lang="en-US" sz="2000" dirty="0"/>
              <a:t> (rtf) for scoring in AC and </a:t>
            </a:r>
            <a:r>
              <a:rPr lang="en-US" sz="2000" dirty="0">
                <a:hlinkClick r:id="rId10"/>
              </a:rPr>
              <a:t>prom29plus2.sas7bdat</a:t>
            </a:r>
            <a:r>
              <a:rPr lang="en-US" sz="2000" dirty="0"/>
              <a:t> for further processing.</a:t>
            </a:r>
            <a:br>
              <a:rPr lang="en-US" sz="2000" dirty="0"/>
            </a:br>
            <a:r>
              <a:rPr lang="en-US" sz="2000" dirty="0">
                <a:hlinkClick r:id="rId11"/>
              </a:rPr>
              <a:t>prom29plus2ex.csv.rtf</a:t>
            </a:r>
            <a:r>
              <a:rPr lang="en-US" sz="2000" dirty="0"/>
              <a:t>, </a:t>
            </a:r>
            <a:r>
              <a:rPr lang="en-US" sz="2000" dirty="0">
                <a:hlinkClick r:id="rId12"/>
              </a:rPr>
              <a:t>prom29plus2ex_log.csv.rtf</a:t>
            </a:r>
            <a:r>
              <a:rPr lang="en-US" sz="2000" dirty="0"/>
              <a:t>: files the AC scoring service generates. </a:t>
            </a:r>
          </a:p>
          <a:p>
            <a:pPr marL="0" indent="0">
              <a:buNone/>
            </a:pPr>
            <a:r>
              <a:rPr lang="en-US" sz="2000" dirty="0">
                <a:hlinkClick r:id="rId13"/>
              </a:rPr>
              <a:t>score29+2.sas.rtf</a:t>
            </a:r>
            <a:r>
              <a:rPr lang="en-US" sz="2000" dirty="0"/>
              <a:t>, </a:t>
            </a:r>
            <a:r>
              <a:rPr lang="en-US" sz="2000" dirty="0">
                <a:hlinkClick r:id="rId14"/>
              </a:rPr>
              <a:t>score29+2.log.rtf</a:t>
            </a:r>
            <a:r>
              <a:rPr lang="en-US" sz="2000" dirty="0"/>
              <a:t>, </a:t>
            </a:r>
            <a:r>
              <a:rPr lang="en-US" sz="2000" dirty="0">
                <a:hlinkClick r:id="rId15"/>
              </a:rPr>
              <a:t>score29+2.pdf</a:t>
            </a:r>
            <a:r>
              <a:rPr lang="en-US" sz="2000" dirty="0"/>
              <a:t>: SAS code to restructure output from scoring service; incorporate </a:t>
            </a:r>
            <a:r>
              <a:rPr lang="en-US" sz="2000" dirty="0" err="1"/>
              <a:t>PROPr</a:t>
            </a:r>
            <a:r>
              <a:rPr lang="en-US" sz="2000" dirty="0"/>
              <a:t> code and create PH29 and MH29 summary scores. </a:t>
            </a:r>
          </a:p>
          <a:p>
            <a:pPr marL="0" indent="0">
              <a:buNone/>
            </a:pPr>
            <a:r>
              <a:rPr lang="en-US" sz="2000" dirty="0">
                <a:hlinkClick r:id="rId16"/>
              </a:rPr>
              <a:t>Generic MAUT code 2017_09_01.sas.rtf</a:t>
            </a:r>
            <a:r>
              <a:rPr lang="en-US" sz="2000" dirty="0"/>
              <a:t> (</a:t>
            </a:r>
            <a:r>
              <a:rPr lang="en-US" sz="2000" dirty="0" err="1"/>
              <a:t>PROPr</a:t>
            </a:r>
            <a:r>
              <a:rPr lang="en-US" sz="2000" dirty="0"/>
              <a:t> code from Janel </a:t>
            </a:r>
            <a:r>
              <a:rPr lang="en-US" sz="2000" dirty="0" err="1"/>
              <a:t>Hanmer</a:t>
            </a:r>
            <a:r>
              <a:rPr lang="en-US" sz="2000" dirty="0"/>
              <a:t> incorporated into score29.sas): https://github.com/janelhanmer/PROPr#readme</a:t>
            </a:r>
          </a:p>
          <a:p>
            <a:endParaRPr lang="en-US" dirty="0"/>
          </a:p>
        </p:txBody>
      </p:sp>
      <p:sp>
        <p:nvSpPr>
          <p:cNvPr id="4" name="Slide Number Placeholder 3">
            <a:extLst>
              <a:ext uri="{FF2B5EF4-FFF2-40B4-BE49-F238E27FC236}">
                <a16:creationId xmlns:a16="http://schemas.microsoft.com/office/drawing/2014/main" id="{41EBE78E-1AAD-471B-B3BC-0BED2FD5D4A9}"/>
              </a:ext>
            </a:extLst>
          </p:cNvPr>
          <p:cNvSpPr>
            <a:spLocks noGrp="1"/>
          </p:cNvSpPr>
          <p:nvPr>
            <p:ph type="sldNum" sz="quarter" idx="12"/>
          </p:nvPr>
        </p:nvSpPr>
        <p:spPr/>
        <p:txBody>
          <a:bodyPr/>
          <a:lstStyle/>
          <a:p>
            <a:pPr>
              <a:defRPr/>
            </a:pPr>
            <a:fld id="{623817EB-B8D3-49C3-B25A-2C49CB46A484}" type="slidenum">
              <a:rPr lang="en-US" altLang="en-US" smtClean="0"/>
              <a:pPr>
                <a:defRPr/>
              </a:pPr>
              <a:t>6</a:t>
            </a:fld>
            <a:endParaRPr lang="en-US" altLang="en-US"/>
          </a:p>
        </p:txBody>
      </p:sp>
    </p:spTree>
    <p:extLst>
      <p:ext uri="{BB962C8B-B14F-4D97-AF65-F5344CB8AC3E}">
        <p14:creationId xmlns:p14="http://schemas.microsoft.com/office/powerpoint/2010/main" val="3342372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57BB8075-527B-49AA-B951-BAB8B3286FC4}"/>
              </a:ext>
            </a:extLst>
          </p:cNvPr>
          <p:cNvSpPr>
            <a:spLocks noGrp="1" noChangeArrowheads="1"/>
          </p:cNvSpPr>
          <p:nvPr>
            <p:ph type="title"/>
          </p:nvPr>
        </p:nvSpPr>
        <p:spPr>
          <a:xfrm>
            <a:off x="893763" y="139700"/>
            <a:ext cx="7358062" cy="1146175"/>
          </a:xfrm>
        </p:spPr>
        <p:txBody>
          <a:bodyPr/>
          <a:lstStyle/>
          <a:p>
            <a:pPr eaLnBrk="1" hangingPunct="1"/>
            <a:r>
              <a:rPr lang="en-US" altLang="en-US">
                <a:latin typeface="Comic Sans MS" panose="030F0702030302020204" pitchFamily="66" charset="0"/>
              </a:rPr>
              <a:t>The PROMIS Metric</a:t>
            </a:r>
          </a:p>
        </p:txBody>
      </p:sp>
      <p:sp>
        <p:nvSpPr>
          <p:cNvPr id="74754" name="Rectangle 2">
            <a:extLst>
              <a:ext uri="{FF2B5EF4-FFF2-40B4-BE49-F238E27FC236}">
                <a16:creationId xmlns:a16="http://schemas.microsoft.com/office/drawing/2014/main" id="{19F6E0E0-11BE-48EF-BDC3-D4740598F83A}"/>
              </a:ext>
            </a:extLst>
          </p:cNvPr>
          <p:cNvSpPr>
            <a:spLocks noGrp="1" noChangeArrowheads="1"/>
          </p:cNvSpPr>
          <p:nvPr>
            <p:ph type="body" idx="1"/>
          </p:nvPr>
        </p:nvSpPr>
        <p:spPr>
          <a:xfrm>
            <a:off x="76200" y="1600200"/>
            <a:ext cx="8180388" cy="4064000"/>
          </a:xfrm>
        </p:spPr>
        <p:txBody>
          <a:bodyPr>
            <a:normAutofit fontScale="92500" lnSpcReduction="20000"/>
          </a:bodyPr>
          <a:lstStyle/>
          <a:p>
            <a:pPr marL="170356" indent="0" eaLnBrk="1" hangingPunct="1">
              <a:buSzPct val="150000"/>
              <a:buFontTx/>
              <a:buNone/>
              <a:defRPr/>
            </a:pPr>
            <a:r>
              <a:rPr lang="en-US" sz="4000" dirty="0">
                <a:latin typeface="Comic Sans MS" panose="030F0702030302020204" pitchFamily="66" charset="0"/>
              </a:rPr>
              <a:t>T Score</a:t>
            </a:r>
          </a:p>
          <a:p>
            <a:pPr marL="170356" indent="0" eaLnBrk="1" hangingPunct="1">
              <a:buSzPct val="150000"/>
              <a:buFontTx/>
              <a:buNone/>
              <a:defRPr/>
            </a:pPr>
            <a:endParaRPr lang="en-US" sz="4000" dirty="0">
              <a:latin typeface="Comic Sans MS" panose="030F0702030302020204" pitchFamily="66" charset="0"/>
            </a:endParaRPr>
          </a:p>
          <a:p>
            <a:pPr marL="1080250" lvl="1" indent="-481103" eaLnBrk="1" hangingPunct="1">
              <a:buSzPct val="150000"/>
              <a:buFont typeface="Symbol" pitchFamily="18" charset="2"/>
              <a:buChar char=""/>
              <a:defRPr/>
            </a:pPr>
            <a:r>
              <a:rPr lang="en-US" dirty="0">
                <a:latin typeface="Comic Sans MS" panose="030F0702030302020204" pitchFamily="66" charset="0"/>
              </a:rPr>
              <a:t>Mean = 50</a:t>
            </a:r>
          </a:p>
          <a:p>
            <a:pPr marL="1080250" lvl="1" indent="-481103" eaLnBrk="1" hangingPunct="1">
              <a:buSzPct val="150000"/>
              <a:buFont typeface="Symbol" pitchFamily="18" charset="2"/>
              <a:buChar char=""/>
              <a:defRPr/>
            </a:pPr>
            <a:r>
              <a:rPr lang="en-US" dirty="0">
                <a:latin typeface="Comic Sans MS" panose="030F0702030302020204" pitchFamily="66" charset="0"/>
              </a:rPr>
              <a:t>SD = 10</a:t>
            </a:r>
          </a:p>
          <a:p>
            <a:pPr marL="1080250" lvl="1" indent="-481103" eaLnBrk="1" hangingPunct="1">
              <a:buSzPct val="150000"/>
              <a:buFont typeface="Symbol" pitchFamily="18" charset="2"/>
              <a:buChar char=""/>
              <a:defRPr/>
            </a:pPr>
            <a:r>
              <a:rPr lang="en-US" sz="3600" dirty="0">
                <a:latin typeface="Comic Sans MS" panose="030F0702030302020204" pitchFamily="66" charset="0"/>
              </a:rPr>
              <a:t>Referenced to US General Pop. </a:t>
            </a:r>
          </a:p>
          <a:p>
            <a:pPr marL="1080250" lvl="1" indent="-481103" eaLnBrk="1" hangingPunct="1">
              <a:buSzPct val="150000"/>
              <a:buFont typeface="Symbol" pitchFamily="18" charset="2"/>
              <a:buChar char=""/>
              <a:defRPr/>
            </a:pPr>
            <a:r>
              <a:rPr lang="en-US" altLang="en-US" sz="3600" dirty="0"/>
              <a:t>T = 50 + (z * 10)</a:t>
            </a:r>
          </a:p>
          <a:p>
            <a:pPr marL="1080250" lvl="1" indent="-481103" eaLnBrk="1" hangingPunct="1">
              <a:buSzPct val="150000"/>
              <a:buFont typeface="Symbol" pitchFamily="18" charset="2"/>
              <a:buChar char=""/>
              <a:defRPr/>
            </a:pPr>
            <a:endParaRPr lang="en-US" altLang="en-US" sz="3600" dirty="0"/>
          </a:p>
          <a:p>
            <a:pPr marL="199097" indent="0" eaLnBrk="1" hangingPunct="1">
              <a:buSzPct val="150000"/>
              <a:buFontTx/>
              <a:buNone/>
              <a:defRPr/>
            </a:pPr>
            <a:r>
              <a:rPr lang="en-US" altLang="en-US" sz="4000" dirty="0">
                <a:hlinkClick r:id="rId3"/>
              </a:rPr>
              <a:t>http://www.healthmeasures.net/</a:t>
            </a:r>
            <a:endParaRPr lang="en-US" altLang="en-US" sz="4000" dirty="0"/>
          </a:p>
          <a:p>
            <a:pPr marL="199097" indent="0" eaLnBrk="1" hangingPunct="1">
              <a:buSzPct val="150000"/>
              <a:buFontTx/>
              <a:buNone/>
              <a:defRPr/>
            </a:pPr>
            <a:endParaRPr lang="en-US" altLang="en-US" sz="4000" dirty="0"/>
          </a:p>
          <a:p>
            <a:pPr marL="199097" indent="0" eaLnBrk="1" hangingPunct="1">
              <a:buSzPct val="150000"/>
              <a:buFontTx/>
              <a:buNone/>
              <a:defRPr/>
            </a:pPr>
            <a:endParaRPr lang="en-US" altLang="en-US" sz="4000" dirty="0"/>
          </a:p>
          <a:p>
            <a:pPr marL="1080250" lvl="1" indent="-481103" eaLnBrk="1" hangingPunct="1">
              <a:buSzPct val="150000"/>
              <a:buFont typeface="Symbol" pitchFamily="18" charset="2"/>
              <a:buChar char=""/>
              <a:defRPr/>
            </a:pPr>
            <a:endParaRPr lang="en-US" sz="3600" dirty="0">
              <a:latin typeface="Comic Sans MS" panose="030F0702030302020204" pitchFamily="66" charset="0"/>
            </a:endParaRPr>
          </a:p>
        </p:txBody>
      </p:sp>
      <p:sp>
        <p:nvSpPr>
          <p:cNvPr id="61444" name="Slide Number Placeholder 3">
            <a:extLst>
              <a:ext uri="{FF2B5EF4-FFF2-40B4-BE49-F238E27FC236}">
                <a16:creationId xmlns:a16="http://schemas.microsoft.com/office/drawing/2014/main" id="{415E6342-BEEF-45FD-83F7-F7807BBA5435}"/>
              </a:ext>
            </a:extLst>
          </p:cNvPr>
          <p:cNvSpPr>
            <a:spLocks noGrp="1"/>
          </p:cNvSpPr>
          <p:nvPr>
            <p:ph type="sldNum" sz="quarter" idx="4"/>
          </p:nvPr>
        </p:nvSpPr>
        <p:spPr>
          <a:xfrm>
            <a:off x="0" y="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2A67E538-383D-4504-8D1A-C118408FE53D}" type="slidenum">
              <a:rPr lang="en-US" altLang="en-US" sz="1400" b="1">
                <a:latin typeface="Times New Roman" panose="02020603050405020304" pitchFamily="18" charset="0"/>
              </a:rPr>
              <a:pPr algn="l">
                <a:spcBef>
                  <a:spcPct val="0"/>
                </a:spcBef>
                <a:buFontTx/>
                <a:buNone/>
              </a:pPr>
              <a:t>60</a:t>
            </a:fld>
            <a:endParaRPr lang="en-US" altLang="en-US" sz="1400" b="1">
              <a:latin typeface="Times New Roman" panose="02020603050405020304" pitchFamily="18" charset="0"/>
            </a:endParaRP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5F3B8C53-25AD-4BA7-BF31-876972E5506C}"/>
              </a:ext>
            </a:extLst>
          </p:cNvPr>
          <p:cNvSpPr>
            <a:spLocks noGrp="1" noChangeArrowheads="1"/>
          </p:cNvSpPr>
          <p:nvPr>
            <p:ph type="title"/>
          </p:nvPr>
        </p:nvSpPr>
        <p:spPr>
          <a:xfrm>
            <a:off x="0" y="142118"/>
            <a:ext cx="9144000" cy="1143000"/>
          </a:xfrm>
        </p:spPr>
        <p:txBody>
          <a:bodyPr/>
          <a:lstStyle/>
          <a:p>
            <a:r>
              <a:rPr lang="en-US" altLang="en-US" sz="4000" b="1">
                <a:latin typeface="Comic Sans MS" panose="030F0702030302020204" pitchFamily="66" charset="0"/>
              </a:rPr>
              <a:t>Reliability Target for Use of Measures with Individuals </a:t>
            </a:r>
          </a:p>
        </p:txBody>
      </p:sp>
      <p:sp>
        <p:nvSpPr>
          <p:cNvPr id="51203" name="Content Placeholder 2">
            <a:extLst>
              <a:ext uri="{FF2B5EF4-FFF2-40B4-BE49-F238E27FC236}">
                <a16:creationId xmlns:a16="http://schemas.microsoft.com/office/drawing/2014/main" id="{53E063EA-1404-4304-B3B6-9E6378FE3C1B}"/>
              </a:ext>
            </a:extLst>
          </p:cNvPr>
          <p:cNvSpPr>
            <a:spLocks noGrp="1"/>
          </p:cNvSpPr>
          <p:nvPr>
            <p:ph idx="1"/>
          </p:nvPr>
        </p:nvSpPr>
        <p:spPr>
          <a:xfrm>
            <a:off x="152400" y="1520098"/>
            <a:ext cx="8458200" cy="3505200"/>
          </a:xfrm>
        </p:spPr>
        <p:txBody>
          <a:bodyPr/>
          <a:lstStyle/>
          <a:p>
            <a:pPr eaLnBrk="1" hangingPunct="1">
              <a:buFont typeface="Wingdings" panose="05000000000000000000" pitchFamily="2" charset="2"/>
              <a:buChar char="§"/>
              <a:defRPr/>
            </a:pPr>
            <a:r>
              <a:rPr lang="en-US" dirty="0">
                <a:latin typeface="Comic Sans MS" panose="030F0702030302020204" pitchFamily="66" charset="0"/>
              </a:rPr>
              <a:t>Reliability ranges from 0-1</a:t>
            </a:r>
          </a:p>
          <a:p>
            <a:pPr lvl="1" eaLnBrk="1" hangingPunct="1">
              <a:buFont typeface="Wingdings" panose="05000000000000000000" pitchFamily="2" charset="2"/>
              <a:buChar char="§"/>
              <a:defRPr/>
            </a:pPr>
            <a:r>
              <a:rPr lang="en-US" dirty="0">
                <a:latin typeface="Comic Sans MS" panose="030F0702030302020204" pitchFamily="66" charset="0"/>
              </a:rPr>
              <a:t>0.90 or above is goal</a:t>
            </a:r>
          </a:p>
          <a:p>
            <a:pPr marL="342900" lvl="1" indent="-342900" eaLnBrk="1" hangingPunct="1">
              <a:buFont typeface="Wingdings" panose="05000000000000000000" pitchFamily="2" charset="2"/>
              <a:buChar char="§"/>
              <a:defRPr/>
            </a:pPr>
            <a:r>
              <a:rPr lang="en-US" sz="3200" dirty="0"/>
              <a:t>SE = SD (1- reliability)</a:t>
            </a:r>
            <a:r>
              <a:rPr lang="en-US" sz="3200" baseline="30000" dirty="0"/>
              <a:t>1/2</a:t>
            </a:r>
            <a:r>
              <a:rPr lang="en-US" sz="3200" dirty="0"/>
              <a:t> </a:t>
            </a:r>
          </a:p>
          <a:p>
            <a:pPr marL="342900" lvl="1" indent="-342900" eaLnBrk="1" hangingPunct="1">
              <a:buFont typeface="Wingdings" panose="05000000000000000000" pitchFamily="2" charset="2"/>
              <a:buChar char="§"/>
              <a:defRPr/>
            </a:pPr>
            <a:endParaRPr lang="en-US" sz="3200" dirty="0">
              <a:latin typeface="Comic Sans MS" panose="030F0702030302020204" pitchFamily="66" charset="0"/>
            </a:endParaRPr>
          </a:p>
          <a:p>
            <a:pPr marL="342900" lvl="1" indent="-342900" eaLnBrk="1" hangingPunct="1">
              <a:buFont typeface="Wingdings" panose="05000000000000000000" pitchFamily="2" charset="2"/>
              <a:buChar char="§"/>
              <a:defRPr/>
            </a:pPr>
            <a:r>
              <a:rPr lang="en-US" sz="3200" dirty="0">
                <a:latin typeface="Comic Sans MS" panose="030F0702030302020204" pitchFamily="66" charset="0"/>
              </a:rPr>
              <a:t>Reliability = 1 – (SE/10)</a:t>
            </a:r>
            <a:r>
              <a:rPr lang="en-US" sz="3200" baseline="30000" dirty="0">
                <a:latin typeface="Comic Sans MS" panose="030F0702030302020204" pitchFamily="66" charset="0"/>
              </a:rPr>
              <a:t>2</a:t>
            </a:r>
          </a:p>
          <a:p>
            <a:pPr lvl="1" eaLnBrk="1" hangingPunct="1">
              <a:buFont typeface="Wingdings" panose="05000000000000000000" pitchFamily="2" charset="2"/>
              <a:buChar char="§"/>
              <a:defRPr/>
            </a:pPr>
            <a:r>
              <a:rPr lang="en-US" dirty="0">
                <a:latin typeface="Comic Sans MS" panose="030F0702030302020204" pitchFamily="66" charset="0"/>
              </a:rPr>
              <a:t>Reliability = 0.90 when </a:t>
            </a:r>
            <a:r>
              <a:rPr lang="en-US" u="sng" dirty="0">
                <a:latin typeface="Comic Sans MS" panose="030F0702030302020204" pitchFamily="66" charset="0"/>
              </a:rPr>
              <a:t>SE = 3.2</a:t>
            </a:r>
          </a:p>
          <a:p>
            <a:pPr lvl="1" eaLnBrk="1" hangingPunct="1">
              <a:buFont typeface="Wingdings" panose="05000000000000000000" pitchFamily="2" charset="2"/>
              <a:buChar char="§"/>
              <a:defRPr/>
            </a:pPr>
            <a:r>
              <a:rPr lang="en-US" dirty="0">
                <a:latin typeface="Comic Sans MS" panose="030F0702030302020204" pitchFamily="66" charset="0"/>
              </a:rPr>
              <a:t>95</a:t>
            </a:r>
            <a:r>
              <a:rPr lang="en-US" dirty="0"/>
              <a:t>% CI = estimated true score +/- 1.96 x SE</a:t>
            </a:r>
          </a:p>
          <a:p>
            <a:pPr marL="457200" lvl="1" indent="0" eaLnBrk="1" hangingPunct="1">
              <a:buFontTx/>
              <a:buNone/>
              <a:defRPr/>
            </a:pPr>
            <a:r>
              <a:rPr lang="en-US" sz="2400" dirty="0"/>
              <a:t>(observed score = estimate true score if = mean)</a:t>
            </a:r>
          </a:p>
          <a:p>
            <a:pPr marL="457200" lvl="1" indent="0" eaLnBrk="1" hangingPunct="1">
              <a:buNone/>
              <a:defRPr/>
            </a:pPr>
            <a:r>
              <a:rPr lang="en-US" sz="2000" dirty="0">
                <a:hlinkClick r:id="rId3"/>
              </a:rPr>
              <a:t>https://www.youtube.com/watch?v=4ff-YjBYQy8&amp;feature=youtu.be</a:t>
            </a:r>
            <a:endParaRPr lang="en-US" sz="2000" dirty="0"/>
          </a:p>
          <a:p>
            <a:pPr marL="457200" lvl="1" indent="0" eaLnBrk="1" hangingPunct="1">
              <a:buFontTx/>
              <a:buNone/>
              <a:defRPr/>
            </a:pPr>
            <a:endParaRPr lang="en-US" sz="2400" dirty="0"/>
          </a:p>
          <a:p>
            <a:pPr marL="984250" lvl="2">
              <a:spcBef>
                <a:spcPct val="0"/>
              </a:spcBef>
              <a:buFont typeface="Wingdings" panose="05000000000000000000" pitchFamily="2" charset="2"/>
              <a:buChar char="Ø"/>
              <a:tabLst>
                <a:tab pos="228600" algn="l"/>
                <a:tab pos="457200" algn="l"/>
                <a:tab pos="673100" algn="l"/>
              </a:tabLst>
              <a:defRPr/>
            </a:pPr>
            <a:endParaRPr lang="en-US" dirty="0">
              <a:latin typeface="Comic Sans MS" panose="030F0702030302020204" pitchFamily="66" charset="0"/>
            </a:endParaRPr>
          </a:p>
          <a:p>
            <a:pPr marL="914400" lvl="2" indent="0">
              <a:buFontTx/>
              <a:buNone/>
              <a:defRPr/>
            </a:pPr>
            <a:endParaRPr lang="en-US" dirty="0">
              <a:latin typeface="Comic Sans MS" panose="030F0702030302020204" pitchFamily="66" charset="0"/>
            </a:endParaRPr>
          </a:p>
          <a:p>
            <a:pPr lvl="1">
              <a:defRPr/>
            </a:pPr>
            <a:endParaRPr lang="en-US" dirty="0"/>
          </a:p>
          <a:p>
            <a:pPr lvl="1">
              <a:buFontTx/>
              <a:buNone/>
              <a:defRPr/>
            </a:pPr>
            <a:endParaRPr lang="en-US" dirty="0"/>
          </a:p>
          <a:p>
            <a:pPr lvl="1">
              <a:buFontTx/>
              <a:buNone/>
              <a:defRPr/>
            </a:pPr>
            <a:r>
              <a:rPr lang="en-US" dirty="0"/>
              <a:t>	</a:t>
            </a:r>
            <a:endParaRPr lang="en-US" baseline="30000" dirty="0"/>
          </a:p>
          <a:p>
            <a:pPr>
              <a:defRPr/>
            </a:pPr>
            <a:endParaRPr lang="en-US" dirty="0"/>
          </a:p>
          <a:p>
            <a:pPr>
              <a:defRPr/>
            </a:pPr>
            <a:endParaRPr lang="en-US" baseline="30000" dirty="0"/>
          </a:p>
          <a:p>
            <a:pPr lvl="1">
              <a:buFontTx/>
              <a:buNone/>
              <a:defRPr/>
            </a:pPr>
            <a:endParaRPr lang="en-US" dirty="0"/>
          </a:p>
        </p:txBody>
      </p:sp>
      <p:sp>
        <p:nvSpPr>
          <p:cNvPr id="63492" name="TextBox 1">
            <a:extLst>
              <a:ext uri="{FF2B5EF4-FFF2-40B4-BE49-F238E27FC236}">
                <a16:creationId xmlns:a16="http://schemas.microsoft.com/office/drawing/2014/main" id="{6E1E7D3E-4659-4F84-A0E7-AF7CBEF120DB}"/>
              </a:ext>
            </a:extLst>
          </p:cNvPr>
          <p:cNvSpPr txBox="1">
            <a:spLocks noChangeArrowheads="1"/>
          </p:cNvSpPr>
          <p:nvPr/>
        </p:nvSpPr>
        <p:spPr bwMode="auto">
          <a:xfrm>
            <a:off x="6781800" y="545306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a:latin typeface="Times New Roman" panose="02020603050405020304" pitchFamily="18" charset="0"/>
            </a:endParaRPr>
          </a:p>
        </p:txBody>
      </p:sp>
      <p:sp>
        <p:nvSpPr>
          <p:cNvPr id="63493" name="Slide Number Placeholder 4">
            <a:extLst>
              <a:ext uri="{FF2B5EF4-FFF2-40B4-BE49-F238E27FC236}">
                <a16:creationId xmlns:a16="http://schemas.microsoft.com/office/drawing/2014/main" id="{EF70CFAF-9C0C-4BE7-BBA4-991F9BC85219}"/>
              </a:ext>
            </a:extLst>
          </p:cNvPr>
          <p:cNvSpPr>
            <a:spLocks noGrp="1"/>
          </p:cNvSpPr>
          <p:nvPr>
            <p:ph type="sldNum" sz="quarter" idx="4"/>
          </p:nvPr>
        </p:nvSpPr>
        <p:spPr>
          <a:xfrm>
            <a:off x="655320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80420013-CC9C-44B7-90E4-90203A83E6CF}" type="slidenum">
              <a:rPr lang="en-US" altLang="en-US" sz="1400" b="1">
                <a:latin typeface="Times New Roman" panose="02020603050405020304" pitchFamily="18" charset="0"/>
              </a:rPr>
              <a:pPr algn="l">
                <a:spcBef>
                  <a:spcPct val="0"/>
                </a:spcBef>
                <a:buFontTx/>
                <a:buNone/>
              </a:pPr>
              <a:t>61</a:t>
            </a:fld>
            <a:endParaRPr lang="en-US" altLang="en-US" sz="1400" b="1">
              <a:latin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39F3DA90-1F6F-418A-B600-22AF2FF1C8C9}"/>
              </a:ext>
            </a:extLst>
          </p:cNvPr>
          <p:cNvSpPr>
            <a:spLocks noGrp="1" noChangeArrowheads="1"/>
          </p:cNvSpPr>
          <p:nvPr>
            <p:ph type="title"/>
          </p:nvPr>
        </p:nvSpPr>
        <p:spPr>
          <a:xfrm>
            <a:off x="228600" y="76200"/>
            <a:ext cx="8763000" cy="1143000"/>
          </a:xfrm>
        </p:spPr>
        <p:txBody>
          <a:bodyPr/>
          <a:lstStyle/>
          <a:p>
            <a:r>
              <a:rPr lang="en-US" altLang="en-US" sz="4000" b="1">
                <a:latin typeface="Comic Sans MS" panose="030F0702030302020204" pitchFamily="66" charset="0"/>
              </a:rPr>
              <a:t>In the past 7 days … </a:t>
            </a:r>
          </a:p>
        </p:txBody>
      </p:sp>
      <p:sp>
        <p:nvSpPr>
          <p:cNvPr id="41987" name="Content Placeholder 2">
            <a:extLst>
              <a:ext uri="{FF2B5EF4-FFF2-40B4-BE49-F238E27FC236}">
                <a16:creationId xmlns:a16="http://schemas.microsoft.com/office/drawing/2014/main" id="{E2E292AB-C97A-4DB2-BD5D-43A04740D6C6}"/>
              </a:ext>
            </a:extLst>
          </p:cNvPr>
          <p:cNvSpPr>
            <a:spLocks noGrp="1" noChangeArrowheads="1"/>
          </p:cNvSpPr>
          <p:nvPr>
            <p:ph idx="1"/>
          </p:nvPr>
        </p:nvSpPr>
        <p:spPr>
          <a:xfrm>
            <a:off x="514350" y="1600200"/>
            <a:ext cx="7943850" cy="4525963"/>
          </a:xfrm>
        </p:spPr>
        <p:txBody>
          <a:bodyPr/>
          <a:lstStyle/>
          <a:p>
            <a:pPr marL="0" indent="0">
              <a:buFontTx/>
              <a:buNone/>
            </a:pPr>
            <a:r>
              <a:rPr lang="en-US" altLang="en-US">
                <a:latin typeface="Comic Sans MS" panose="030F0702030302020204" pitchFamily="66" charset="0"/>
              </a:rPr>
              <a:t>I was grouchy </a:t>
            </a:r>
            <a:r>
              <a:rPr lang="en-US" altLang="en-US">
                <a:solidFill>
                  <a:srgbClr val="FFC000"/>
                </a:solidFill>
                <a:latin typeface="Comic Sans MS" panose="030F0702030302020204" pitchFamily="66" charset="0"/>
              </a:rPr>
              <a:t>[1</a:t>
            </a:r>
            <a:r>
              <a:rPr lang="en-US" altLang="en-US" baseline="30000">
                <a:solidFill>
                  <a:srgbClr val="FFC000"/>
                </a:solidFill>
                <a:latin typeface="Comic Sans MS" panose="030F0702030302020204" pitchFamily="66" charset="0"/>
              </a:rPr>
              <a:t>st</a:t>
            </a:r>
            <a:r>
              <a:rPr lang="en-US" altLang="en-US">
                <a:solidFill>
                  <a:srgbClr val="FFC000"/>
                </a:solidFill>
                <a:latin typeface="Comic Sans MS" panose="030F0702030302020204" pitchFamily="66" charset="0"/>
              </a:rPr>
              <a:t> question]</a:t>
            </a:r>
          </a:p>
          <a:p>
            <a:pPr lvl="1"/>
            <a:r>
              <a:rPr lang="en-US" altLang="en-US">
                <a:latin typeface="Comic Sans MS" panose="030F0702030302020204" pitchFamily="66" charset="0"/>
              </a:rPr>
              <a:t>Never                            [39]</a:t>
            </a:r>
          </a:p>
          <a:p>
            <a:pPr lvl="1"/>
            <a:r>
              <a:rPr lang="en-US" altLang="en-US">
                <a:latin typeface="Comic Sans MS" panose="030F0702030302020204" pitchFamily="66" charset="0"/>
              </a:rPr>
              <a:t>Rarely                            [48]</a:t>
            </a:r>
          </a:p>
          <a:p>
            <a:pPr lvl="1"/>
            <a:r>
              <a:rPr lang="en-US" altLang="en-US">
                <a:latin typeface="Comic Sans MS" panose="030F0702030302020204" pitchFamily="66" charset="0"/>
              </a:rPr>
              <a:t>Sometimes                     [56]</a:t>
            </a:r>
          </a:p>
          <a:p>
            <a:pPr lvl="1"/>
            <a:r>
              <a:rPr lang="en-US" altLang="en-US">
                <a:latin typeface="Comic Sans MS" panose="030F0702030302020204" pitchFamily="66" charset="0"/>
              </a:rPr>
              <a:t>Often                             [64]</a:t>
            </a:r>
          </a:p>
          <a:p>
            <a:pPr lvl="1"/>
            <a:r>
              <a:rPr lang="en-US" altLang="en-US">
                <a:latin typeface="Comic Sans MS" panose="030F0702030302020204" pitchFamily="66" charset="0"/>
              </a:rPr>
              <a:t>Always                            [72]</a:t>
            </a:r>
          </a:p>
          <a:p>
            <a:pPr marL="0" indent="0">
              <a:buFontTx/>
              <a:buNone/>
            </a:pPr>
            <a:endParaRPr lang="en-US" altLang="en-US">
              <a:latin typeface="Comic Sans MS" panose="030F0702030302020204" pitchFamily="66" charset="0"/>
            </a:endParaRPr>
          </a:p>
          <a:p>
            <a:pPr marL="0" indent="0">
              <a:buFontTx/>
              <a:buNone/>
            </a:pPr>
            <a:r>
              <a:rPr lang="en-US" altLang="en-US">
                <a:latin typeface="Comic Sans MS" panose="030F0702030302020204" pitchFamily="66" charset="0"/>
              </a:rPr>
              <a:t>Estimated Anger = 56.1  </a:t>
            </a:r>
          </a:p>
          <a:p>
            <a:pPr marL="0" indent="0">
              <a:buFontTx/>
              <a:buNone/>
            </a:pPr>
            <a:r>
              <a:rPr lang="en-US" altLang="en-US">
                <a:latin typeface="Comic Sans MS" panose="030F0702030302020204" pitchFamily="66" charset="0"/>
              </a:rPr>
              <a:t>SE = 5.7 (rel. = 0.68)</a:t>
            </a:r>
          </a:p>
        </p:txBody>
      </p:sp>
      <p:sp>
        <p:nvSpPr>
          <p:cNvPr id="65540" name="Slide Number Placeholder 3">
            <a:extLst>
              <a:ext uri="{FF2B5EF4-FFF2-40B4-BE49-F238E27FC236}">
                <a16:creationId xmlns:a16="http://schemas.microsoft.com/office/drawing/2014/main" id="{73719723-120D-4664-87A8-EB340CDD3953}"/>
              </a:ext>
            </a:extLst>
          </p:cNvPr>
          <p:cNvSpPr>
            <a:spLocks noGrp="1"/>
          </p:cNvSpPr>
          <p:nvPr>
            <p:ph type="sldNum" sz="quarter" idx="4"/>
          </p:nvPr>
        </p:nvSpPr>
        <p:spPr>
          <a:xfrm>
            <a:off x="659130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A1A90DC7-42A4-498D-B5A5-3ABAA3CA1853}" type="slidenum">
              <a:rPr lang="en-US" altLang="en-US" sz="1400" b="1">
                <a:latin typeface="Times New Roman" panose="02020603050405020304" pitchFamily="18" charset="0"/>
              </a:rPr>
              <a:pPr algn="l">
                <a:spcBef>
                  <a:spcPct val="0"/>
                </a:spcBef>
                <a:buFontTx/>
                <a:buNone/>
              </a:pPr>
              <a:t>62</a:t>
            </a:fld>
            <a:endParaRPr lang="en-US" altLang="en-US" sz="14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41987">
                                            <p:txEl>
                                              <p:pRg st="3" end="3"/>
                                            </p:txEl>
                                          </p:spTgt>
                                        </p:tgtEl>
                                        <p:attrNameLst>
                                          <p:attrName>style.color</p:attrName>
                                        </p:attrNameLst>
                                      </p:cBhvr>
                                      <p:to>
                                        <a:schemeClr val="bg1"/>
                                      </p:to>
                                    </p:animClr>
                                    <p:animClr clrSpc="rgb" dir="cw">
                                      <p:cBhvr>
                                        <p:cTn id="21" dur="250" autoRev="1" fill="remove"/>
                                        <p:tgtEl>
                                          <p:spTgt spid="41987">
                                            <p:txEl>
                                              <p:pRg st="3" end="3"/>
                                            </p:txEl>
                                          </p:spTgt>
                                        </p:tgtEl>
                                        <p:attrNameLst>
                                          <p:attrName>fillcolor</p:attrName>
                                        </p:attrNameLst>
                                      </p:cBhvr>
                                      <p:to>
                                        <a:schemeClr val="bg1"/>
                                      </p:to>
                                    </p:animClr>
                                    <p:set>
                                      <p:cBhvr>
                                        <p:cTn id="22" dur="250" autoRev="1" fill="remove"/>
                                        <p:tgtEl>
                                          <p:spTgt spid="41987">
                                            <p:txEl>
                                              <p:pRg st="3" end="3"/>
                                            </p:txEl>
                                          </p:spTgt>
                                        </p:tgtEl>
                                        <p:attrNameLst>
                                          <p:attrName>fill.type</p:attrName>
                                        </p:attrNameLst>
                                      </p:cBhvr>
                                      <p:to>
                                        <p:strVal val="solid"/>
                                      </p:to>
                                    </p:set>
                                    <p:set>
                                      <p:cBhvr>
                                        <p:cTn id="23" dur="250" autoRev="1" fill="remove"/>
                                        <p:tgtEl>
                                          <p:spTgt spid="41987">
                                            <p:txEl>
                                              <p:pRg st="3" end="3"/>
                                            </p:txEl>
                                          </p:spTgt>
                                        </p:tgtEl>
                                        <p:attrNameLst>
                                          <p:attrName>fill.on</p:attrName>
                                        </p:attrNameLst>
                                      </p:cBhvr>
                                      <p:to>
                                        <p:strVal val="tru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nodeType="clickEffect">
                                  <p:stCondLst>
                                    <p:cond delay="0"/>
                                  </p:stCondLst>
                                  <p:childTnLst>
                                    <p:set>
                                      <p:cBhvr>
                                        <p:cTn id="27" dur="1" fill="hold">
                                          <p:stCondLst>
                                            <p:cond delay="0"/>
                                          </p:stCondLst>
                                        </p:cTn>
                                        <p:tgtEl>
                                          <p:spTgt spid="41987">
                                            <p:txEl>
                                              <p:pRg st="3" end="3"/>
                                            </p:txEl>
                                          </p:spTgt>
                                        </p:tgtEl>
                                        <p:attrNameLst>
                                          <p:attrName>style.visibility</p:attrName>
                                        </p:attrNameLst>
                                      </p:cBhvr>
                                      <p:to>
                                        <p:strVal val="visible"/>
                                      </p:to>
                                    </p:set>
                                    <p:animEffect transition="in" filter="fade">
                                      <p:cBhvr>
                                        <p:cTn id="28" dur="2000"/>
                                        <p:tgtEl>
                                          <p:spTgt spid="41987">
                                            <p:txEl>
                                              <p:pRg st="3" end="3"/>
                                            </p:txEl>
                                          </p:spTgt>
                                        </p:tgtEl>
                                      </p:cBhvr>
                                    </p:animEffect>
                                    <p:anim calcmode="lin" valueType="num">
                                      <p:cBhvr>
                                        <p:cTn id="29" dur="2000" fill="hold"/>
                                        <p:tgtEl>
                                          <p:spTgt spid="41987">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1987">
                                            <p:txEl>
                                              <p:pRg st="3" end="3"/>
                                            </p:txEl>
                                          </p:spTgt>
                                        </p:tgtEl>
                                        <p:attrNameLst>
                                          <p:attrName>ppt_h</p:attrName>
                                        </p:attrNameLst>
                                      </p:cBhvr>
                                      <p:tavLst>
                                        <p:tav tm="0">
                                          <p:val>
                                            <p:strVal val="#ppt_h"/>
                                          </p:val>
                                        </p:tav>
                                        <p:tav tm="100000">
                                          <p:val>
                                            <p:strVal val="#ppt_h"/>
                                          </p:val>
                                        </p:tav>
                                      </p:tavLst>
                                    </p:anim>
                                  </p:childTnLst>
                                </p:cTn>
                              </p:par>
                              <p:par>
                                <p:cTn id="31" presetID="2" presetClass="entr" presetSubtype="4" fill="hold" nodeType="withEffect">
                                  <p:stCondLst>
                                    <p:cond delay="0"/>
                                  </p:stCondLst>
                                  <p:childTnLst>
                                    <p:set>
                                      <p:cBhvr>
                                        <p:cTn id="32" dur="1" fill="hold">
                                          <p:stCondLst>
                                            <p:cond delay="0"/>
                                          </p:stCondLst>
                                        </p:cTn>
                                        <p:tgtEl>
                                          <p:spTgt spid="41987">
                                            <p:txEl>
                                              <p:pRg st="7" end="7"/>
                                            </p:txEl>
                                          </p:spTgt>
                                        </p:tgtEl>
                                        <p:attrNameLst>
                                          <p:attrName>style.visibility</p:attrName>
                                        </p:attrNameLst>
                                      </p:cBhvr>
                                      <p:to>
                                        <p:strVal val="visible"/>
                                      </p:to>
                                    </p:set>
                                    <p:anim calcmode="lin" valueType="num">
                                      <p:cBhvr additive="base">
                                        <p:cTn id="33" dur="5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98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1987">
                                            <p:txEl>
                                              <p:pRg st="8" end="8"/>
                                            </p:txEl>
                                          </p:spTgt>
                                        </p:tgtEl>
                                        <p:attrNameLst>
                                          <p:attrName>style.visibility</p:attrName>
                                        </p:attrNameLst>
                                      </p:cBhvr>
                                      <p:to>
                                        <p:strVal val="visible"/>
                                      </p:to>
                                    </p:set>
                                    <p:anim calcmode="lin" valueType="num">
                                      <p:cBhvr additive="base">
                                        <p:cTn id="37" dur="500" fill="hold"/>
                                        <p:tgtEl>
                                          <p:spTgt spid="4198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14A689EC-DEB2-44A1-85DA-46AAD3934B9E}"/>
              </a:ext>
            </a:extLst>
          </p:cNvPr>
          <p:cNvSpPr>
            <a:spLocks noGrp="1" noChangeArrowheads="1"/>
          </p:cNvSpPr>
          <p:nvPr>
            <p:ph type="title"/>
          </p:nvPr>
        </p:nvSpPr>
        <p:spPr>
          <a:xfrm>
            <a:off x="-76200" y="0"/>
            <a:ext cx="9258300" cy="1143000"/>
          </a:xfrm>
        </p:spPr>
        <p:txBody>
          <a:bodyPr/>
          <a:lstStyle/>
          <a:p>
            <a:r>
              <a:rPr lang="en-US" altLang="en-US" b="1">
                <a:latin typeface="Comic Sans MS" panose="030F0702030302020204" pitchFamily="66" charset="0"/>
              </a:rPr>
              <a:t>In the past 7 days …</a:t>
            </a:r>
          </a:p>
        </p:txBody>
      </p:sp>
      <p:sp>
        <p:nvSpPr>
          <p:cNvPr id="41987" name="Content Placeholder 2">
            <a:extLst>
              <a:ext uri="{FF2B5EF4-FFF2-40B4-BE49-F238E27FC236}">
                <a16:creationId xmlns:a16="http://schemas.microsoft.com/office/drawing/2014/main" id="{2104A804-2D52-4D09-B5C3-F8072D4668A9}"/>
              </a:ext>
            </a:extLst>
          </p:cNvPr>
          <p:cNvSpPr>
            <a:spLocks noGrp="1" noChangeArrowheads="1"/>
          </p:cNvSpPr>
          <p:nvPr>
            <p:ph idx="1"/>
          </p:nvPr>
        </p:nvSpPr>
        <p:spPr>
          <a:xfrm>
            <a:off x="609600" y="1219200"/>
            <a:ext cx="7467600" cy="3429000"/>
          </a:xfrm>
        </p:spPr>
        <p:txBody>
          <a:bodyPr/>
          <a:lstStyle/>
          <a:p>
            <a:pPr marL="0" indent="0">
              <a:buFontTx/>
              <a:buNone/>
            </a:pPr>
            <a:r>
              <a:rPr lang="en-US" altLang="en-US">
                <a:latin typeface="Comic Sans MS" panose="030F0702030302020204" pitchFamily="66" charset="0"/>
              </a:rPr>
              <a:t>I felt like I was ready to explode </a:t>
            </a:r>
          </a:p>
          <a:p>
            <a:pPr marL="0" indent="0">
              <a:buFontTx/>
              <a:buNone/>
            </a:pPr>
            <a:r>
              <a:rPr lang="en-US" altLang="en-US">
                <a:solidFill>
                  <a:srgbClr val="FFC000"/>
                </a:solidFill>
                <a:latin typeface="Comic Sans MS" panose="030F0702030302020204" pitchFamily="66" charset="0"/>
              </a:rPr>
              <a:t>[2</a:t>
            </a:r>
            <a:r>
              <a:rPr lang="en-US" altLang="en-US" baseline="30000">
                <a:solidFill>
                  <a:srgbClr val="FFC000"/>
                </a:solidFill>
                <a:latin typeface="Comic Sans MS" panose="030F0702030302020204" pitchFamily="66" charset="0"/>
              </a:rPr>
              <a:t>nd</a:t>
            </a:r>
            <a:r>
              <a:rPr lang="en-US" altLang="en-US">
                <a:solidFill>
                  <a:srgbClr val="FFC000"/>
                </a:solidFill>
                <a:latin typeface="Comic Sans MS" panose="030F0702030302020204" pitchFamily="66" charset="0"/>
              </a:rPr>
              <a:t>  question]</a:t>
            </a:r>
            <a:endParaRPr lang="en-US" altLang="en-US">
              <a:latin typeface="Comic Sans MS" panose="030F0702030302020204" pitchFamily="66" charset="0"/>
            </a:endParaRPr>
          </a:p>
          <a:p>
            <a:pPr lvl="1"/>
            <a:r>
              <a:rPr lang="en-US" altLang="en-US">
                <a:latin typeface="Comic Sans MS" panose="030F0702030302020204" pitchFamily="66" charset="0"/>
              </a:rPr>
              <a:t>Never</a:t>
            </a:r>
          </a:p>
          <a:p>
            <a:pPr lvl="1"/>
            <a:r>
              <a:rPr lang="en-US" altLang="en-US">
                <a:latin typeface="Comic Sans MS" panose="030F0702030302020204" pitchFamily="66" charset="0"/>
              </a:rPr>
              <a:t>Rarely</a:t>
            </a:r>
          </a:p>
          <a:p>
            <a:pPr lvl="1"/>
            <a:r>
              <a:rPr lang="en-US" altLang="en-US">
                <a:latin typeface="Comic Sans MS" panose="030F0702030302020204" pitchFamily="66" charset="0"/>
              </a:rPr>
              <a:t>Sometimes</a:t>
            </a:r>
          </a:p>
          <a:p>
            <a:pPr lvl="1"/>
            <a:r>
              <a:rPr lang="en-US" altLang="en-US">
                <a:latin typeface="Comic Sans MS" panose="030F0702030302020204" pitchFamily="66" charset="0"/>
              </a:rPr>
              <a:t>Often</a:t>
            </a:r>
          </a:p>
          <a:p>
            <a:pPr lvl="1"/>
            <a:r>
              <a:rPr lang="en-US" altLang="en-US">
                <a:latin typeface="Comic Sans MS" panose="030F0702030302020204" pitchFamily="66" charset="0"/>
              </a:rPr>
              <a:t>Always</a:t>
            </a:r>
          </a:p>
          <a:p>
            <a:pPr marL="0" indent="0">
              <a:buFontTx/>
              <a:buNone/>
            </a:pPr>
            <a:endParaRPr lang="en-US" altLang="en-US">
              <a:latin typeface="Comic Sans MS" panose="030F0702030302020204" pitchFamily="66" charset="0"/>
            </a:endParaRPr>
          </a:p>
          <a:p>
            <a:pPr marL="0" indent="0">
              <a:buFontTx/>
              <a:buNone/>
            </a:pPr>
            <a:r>
              <a:rPr lang="en-US" altLang="en-US">
                <a:latin typeface="Comic Sans MS" panose="030F0702030302020204" pitchFamily="66" charset="0"/>
              </a:rPr>
              <a:t>Estimated Anger = 51.9  </a:t>
            </a:r>
          </a:p>
          <a:p>
            <a:pPr marL="0" indent="0">
              <a:buFontTx/>
              <a:buNone/>
            </a:pPr>
            <a:r>
              <a:rPr lang="en-US" altLang="en-US">
                <a:latin typeface="Comic Sans MS" panose="030F0702030302020204" pitchFamily="66" charset="0"/>
              </a:rPr>
              <a:t>SE = 4.8 (rel. = 0.77)</a:t>
            </a:r>
          </a:p>
        </p:txBody>
      </p:sp>
      <p:sp>
        <p:nvSpPr>
          <p:cNvPr id="67588" name="Slide Number Placeholder 3">
            <a:extLst>
              <a:ext uri="{FF2B5EF4-FFF2-40B4-BE49-F238E27FC236}">
                <a16:creationId xmlns:a16="http://schemas.microsoft.com/office/drawing/2014/main" id="{A983C1D1-56C5-444A-A15D-3301804C5E7B}"/>
              </a:ext>
            </a:extLst>
          </p:cNvPr>
          <p:cNvSpPr>
            <a:spLocks noGrp="1"/>
          </p:cNvSpPr>
          <p:nvPr>
            <p:ph type="sldNum" sz="quarter" idx="4"/>
          </p:nvPr>
        </p:nvSpPr>
        <p:spPr>
          <a:xfrm>
            <a:off x="662940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A0DB827D-F48D-46A2-82D6-A7E074AE248A}" type="slidenum">
              <a:rPr lang="en-US" altLang="en-US" sz="1400" b="1">
                <a:latin typeface="Times New Roman" panose="02020603050405020304" pitchFamily="18" charset="0"/>
              </a:rPr>
              <a:pPr algn="l">
                <a:spcBef>
                  <a:spcPct val="0"/>
                </a:spcBef>
                <a:buFontTx/>
                <a:buNone/>
              </a:pPr>
              <a:t>63</a:t>
            </a:fld>
            <a:endParaRPr lang="en-US" altLang="en-US" sz="14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nodeType="clickEffect">
                                  <p:stCondLst>
                                    <p:cond delay="0"/>
                                  </p:stCondLst>
                                  <p:childTnLst>
                                    <p:set>
                                      <p:cBhvr>
                                        <p:cTn id="24" dur="1" fill="hold">
                                          <p:stCondLst>
                                            <p:cond delay="0"/>
                                          </p:stCondLst>
                                        </p:cTn>
                                        <p:tgtEl>
                                          <p:spTgt spid="41987">
                                            <p:txEl>
                                              <p:pRg st="2" end="2"/>
                                            </p:txEl>
                                          </p:spTgt>
                                        </p:tgtEl>
                                        <p:attrNameLst>
                                          <p:attrName>style.visibility</p:attrName>
                                        </p:attrNameLst>
                                      </p:cBhvr>
                                      <p:to>
                                        <p:strVal val="visible"/>
                                      </p:to>
                                    </p:set>
                                    <p:animEffect transition="in" filter="fade">
                                      <p:cBhvr>
                                        <p:cTn id="25" dur="2000"/>
                                        <p:tgtEl>
                                          <p:spTgt spid="41987">
                                            <p:txEl>
                                              <p:pRg st="2" end="2"/>
                                            </p:txEl>
                                          </p:spTgt>
                                        </p:tgtEl>
                                      </p:cBhvr>
                                    </p:animEffect>
                                    <p:anim calcmode="lin" valueType="num">
                                      <p:cBhvr>
                                        <p:cTn id="26" dur="2000" fill="hold"/>
                                        <p:tgtEl>
                                          <p:spTgt spid="41987">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419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419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78CC7036-C431-4F24-A159-C49DCECC22ED}"/>
              </a:ext>
            </a:extLst>
          </p:cNvPr>
          <p:cNvSpPr>
            <a:spLocks noGrp="1" noChangeArrowheads="1"/>
          </p:cNvSpPr>
          <p:nvPr>
            <p:ph type="title"/>
          </p:nvPr>
        </p:nvSpPr>
        <p:spPr>
          <a:xfrm>
            <a:off x="0" y="274638"/>
            <a:ext cx="9258300" cy="1143000"/>
          </a:xfrm>
        </p:spPr>
        <p:txBody>
          <a:bodyPr/>
          <a:lstStyle/>
          <a:p>
            <a:r>
              <a:rPr lang="en-US" altLang="en-US" b="1">
                <a:latin typeface="Comic Sans MS" panose="030F0702030302020204" pitchFamily="66" charset="0"/>
              </a:rPr>
              <a:t>In the past 7 days …</a:t>
            </a:r>
          </a:p>
        </p:txBody>
      </p:sp>
      <p:sp>
        <p:nvSpPr>
          <p:cNvPr id="41987" name="Content Placeholder 2">
            <a:extLst>
              <a:ext uri="{FF2B5EF4-FFF2-40B4-BE49-F238E27FC236}">
                <a16:creationId xmlns:a16="http://schemas.microsoft.com/office/drawing/2014/main" id="{EA031963-C65F-46BB-987C-948412411CEB}"/>
              </a:ext>
            </a:extLst>
          </p:cNvPr>
          <p:cNvSpPr>
            <a:spLocks noGrp="1" noChangeArrowheads="1"/>
          </p:cNvSpPr>
          <p:nvPr>
            <p:ph idx="1"/>
          </p:nvPr>
        </p:nvSpPr>
        <p:spPr/>
        <p:txBody>
          <a:bodyPr/>
          <a:lstStyle/>
          <a:p>
            <a:pPr marL="0" indent="0">
              <a:buFontTx/>
              <a:buNone/>
            </a:pPr>
            <a:r>
              <a:rPr lang="en-US" altLang="en-US">
                <a:latin typeface="Comic Sans MS" panose="030F0702030302020204" pitchFamily="66" charset="0"/>
              </a:rPr>
              <a:t>I felt angry </a:t>
            </a:r>
            <a:r>
              <a:rPr lang="en-US" altLang="en-US">
                <a:solidFill>
                  <a:srgbClr val="FFC000"/>
                </a:solidFill>
                <a:latin typeface="Comic Sans MS" panose="030F0702030302020204" pitchFamily="66" charset="0"/>
              </a:rPr>
              <a:t>[3</a:t>
            </a:r>
            <a:r>
              <a:rPr lang="en-US" altLang="en-US" baseline="30000">
                <a:solidFill>
                  <a:srgbClr val="FFC000"/>
                </a:solidFill>
                <a:latin typeface="Comic Sans MS" panose="030F0702030302020204" pitchFamily="66" charset="0"/>
              </a:rPr>
              <a:t>rd</a:t>
            </a:r>
            <a:r>
              <a:rPr lang="en-US" altLang="en-US">
                <a:solidFill>
                  <a:srgbClr val="FFC000"/>
                </a:solidFill>
                <a:latin typeface="Comic Sans MS" panose="030F0702030302020204" pitchFamily="66" charset="0"/>
              </a:rPr>
              <a:t> question]</a:t>
            </a:r>
            <a:endParaRPr lang="en-US" altLang="en-US">
              <a:latin typeface="Comic Sans MS" panose="030F0702030302020204" pitchFamily="66" charset="0"/>
            </a:endParaRPr>
          </a:p>
          <a:p>
            <a:pPr lvl="1"/>
            <a:r>
              <a:rPr lang="en-US" altLang="en-US">
                <a:latin typeface="Comic Sans MS" panose="030F0702030302020204" pitchFamily="66" charset="0"/>
              </a:rPr>
              <a:t>Never</a:t>
            </a:r>
          </a:p>
          <a:p>
            <a:pPr lvl="1"/>
            <a:r>
              <a:rPr lang="en-US" altLang="en-US">
                <a:latin typeface="Comic Sans MS" panose="030F0702030302020204" pitchFamily="66" charset="0"/>
              </a:rPr>
              <a:t>Rarely</a:t>
            </a:r>
          </a:p>
          <a:p>
            <a:pPr lvl="1"/>
            <a:r>
              <a:rPr lang="en-US" altLang="en-US">
                <a:latin typeface="Comic Sans MS" panose="030F0702030302020204" pitchFamily="66" charset="0"/>
              </a:rPr>
              <a:t>Sometimes</a:t>
            </a:r>
          </a:p>
          <a:p>
            <a:pPr lvl="1"/>
            <a:r>
              <a:rPr lang="en-US" altLang="en-US">
                <a:latin typeface="Comic Sans MS" panose="030F0702030302020204" pitchFamily="66" charset="0"/>
              </a:rPr>
              <a:t>Often</a:t>
            </a:r>
          </a:p>
          <a:p>
            <a:pPr lvl="1"/>
            <a:r>
              <a:rPr lang="en-US" altLang="en-US">
                <a:latin typeface="Comic Sans MS" panose="030F0702030302020204" pitchFamily="66" charset="0"/>
              </a:rPr>
              <a:t>Always</a:t>
            </a:r>
          </a:p>
          <a:p>
            <a:pPr lvl="1"/>
            <a:endParaRPr lang="en-US" altLang="en-US">
              <a:latin typeface="Comic Sans MS" panose="030F0702030302020204" pitchFamily="66" charset="0"/>
            </a:endParaRPr>
          </a:p>
          <a:p>
            <a:pPr marL="0" indent="0">
              <a:buFontTx/>
              <a:buNone/>
            </a:pPr>
            <a:r>
              <a:rPr lang="en-US" altLang="en-US">
                <a:latin typeface="Comic Sans MS" panose="030F0702030302020204" pitchFamily="66" charset="0"/>
              </a:rPr>
              <a:t>Estimated Anger = 50.5  </a:t>
            </a:r>
          </a:p>
          <a:p>
            <a:pPr marL="0" indent="0">
              <a:buFontTx/>
              <a:buNone/>
            </a:pPr>
            <a:r>
              <a:rPr lang="en-US" altLang="en-US">
                <a:latin typeface="Comic Sans MS" panose="030F0702030302020204" pitchFamily="66" charset="0"/>
              </a:rPr>
              <a:t>SE = 3.9 (rel. = 0.85)</a:t>
            </a:r>
          </a:p>
        </p:txBody>
      </p:sp>
      <p:sp>
        <p:nvSpPr>
          <p:cNvPr id="69636" name="Slide Number Placeholder 3">
            <a:extLst>
              <a:ext uri="{FF2B5EF4-FFF2-40B4-BE49-F238E27FC236}">
                <a16:creationId xmlns:a16="http://schemas.microsoft.com/office/drawing/2014/main" id="{545AB043-2C0C-4C78-AFC7-4FDA650766E2}"/>
              </a:ext>
            </a:extLst>
          </p:cNvPr>
          <p:cNvSpPr>
            <a:spLocks noGrp="1"/>
          </p:cNvSpPr>
          <p:nvPr>
            <p:ph type="sldNum" sz="quarter" idx="4"/>
          </p:nvPr>
        </p:nvSpPr>
        <p:spPr>
          <a:xfrm>
            <a:off x="662940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E75748EE-3349-41F8-B2A3-9928C1754D06}" type="slidenum">
              <a:rPr lang="en-US" altLang="en-US" sz="1400" b="1">
                <a:latin typeface="Times New Roman" panose="02020603050405020304" pitchFamily="18" charset="0"/>
              </a:rPr>
              <a:pPr algn="l">
                <a:spcBef>
                  <a:spcPct val="0"/>
                </a:spcBef>
                <a:buFontTx/>
                <a:buNone/>
              </a:pPr>
              <a:t>64</a:t>
            </a:fld>
            <a:endParaRPr lang="en-US" altLang="en-US" sz="14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2000"/>
                                        <p:tgtEl>
                                          <p:spTgt spid="41987">
                                            <p:txEl>
                                              <p:pRg st="2" end="2"/>
                                            </p:txEl>
                                          </p:spTgt>
                                        </p:tgtEl>
                                      </p:cBhvr>
                                    </p:animEffect>
                                    <p:anim calcmode="lin" valueType="num">
                                      <p:cBhvr>
                                        <p:cTn id="22" dur="2000" fill="hold"/>
                                        <p:tgtEl>
                                          <p:spTgt spid="41987">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9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513EA2F8-1875-4766-81B5-F25D162B3EF7}"/>
              </a:ext>
            </a:extLst>
          </p:cNvPr>
          <p:cNvSpPr>
            <a:spLocks noGrp="1" noChangeArrowheads="1"/>
          </p:cNvSpPr>
          <p:nvPr>
            <p:ph type="title"/>
          </p:nvPr>
        </p:nvSpPr>
        <p:spPr>
          <a:xfrm>
            <a:off x="0" y="76200"/>
            <a:ext cx="9258300" cy="1143000"/>
          </a:xfrm>
        </p:spPr>
        <p:txBody>
          <a:bodyPr/>
          <a:lstStyle/>
          <a:p>
            <a:r>
              <a:rPr lang="en-US" altLang="en-US" b="1">
                <a:latin typeface="Comic Sans MS" panose="030F0702030302020204" pitchFamily="66" charset="0"/>
              </a:rPr>
              <a:t>In the past 7 days …</a:t>
            </a:r>
          </a:p>
        </p:txBody>
      </p:sp>
      <p:sp>
        <p:nvSpPr>
          <p:cNvPr id="41987" name="Content Placeholder 2">
            <a:extLst>
              <a:ext uri="{FF2B5EF4-FFF2-40B4-BE49-F238E27FC236}">
                <a16:creationId xmlns:a16="http://schemas.microsoft.com/office/drawing/2014/main" id="{C12B932B-E86D-4495-A21D-7299B9052081}"/>
              </a:ext>
            </a:extLst>
          </p:cNvPr>
          <p:cNvSpPr>
            <a:spLocks noGrp="1" noChangeArrowheads="1"/>
          </p:cNvSpPr>
          <p:nvPr>
            <p:ph idx="1"/>
          </p:nvPr>
        </p:nvSpPr>
        <p:spPr>
          <a:xfrm>
            <a:off x="685800" y="1295400"/>
            <a:ext cx="7391400" cy="5029200"/>
          </a:xfrm>
        </p:spPr>
        <p:txBody>
          <a:bodyPr/>
          <a:lstStyle/>
          <a:p>
            <a:pPr marL="0" indent="0">
              <a:buFontTx/>
              <a:buNone/>
            </a:pPr>
            <a:r>
              <a:rPr lang="en-US" altLang="en-US">
                <a:latin typeface="Comic Sans MS" panose="030F0702030302020204" pitchFamily="66" charset="0"/>
              </a:rPr>
              <a:t>I felt angrier than I thought I should </a:t>
            </a:r>
            <a:r>
              <a:rPr lang="en-US" altLang="en-US">
                <a:solidFill>
                  <a:srgbClr val="FFC000"/>
                </a:solidFill>
                <a:latin typeface="Comic Sans MS" panose="030F0702030302020204" pitchFamily="66" charset="0"/>
              </a:rPr>
              <a:t>[4</a:t>
            </a:r>
            <a:r>
              <a:rPr lang="en-US" altLang="en-US" baseline="30000">
                <a:solidFill>
                  <a:srgbClr val="FFC000"/>
                </a:solidFill>
                <a:latin typeface="Comic Sans MS" panose="030F0702030302020204" pitchFamily="66" charset="0"/>
              </a:rPr>
              <a:t>th</a:t>
            </a:r>
            <a:r>
              <a:rPr lang="en-US" altLang="en-US">
                <a:solidFill>
                  <a:srgbClr val="FFC000"/>
                </a:solidFill>
                <a:latin typeface="Comic Sans MS" panose="030F0702030302020204" pitchFamily="66" charset="0"/>
              </a:rPr>
              <a:t> question]</a:t>
            </a:r>
          </a:p>
          <a:p>
            <a:pPr marL="0" indent="0">
              <a:buFontTx/>
              <a:buNone/>
            </a:pPr>
            <a:r>
              <a:rPr lang="en-US" altLang="en-US">
                <a:latin typeface="Comic Sans MS" panose="030F0702030302020204" pitchFamily="66" charset="0"/>
              </a:rPr>
              <a:t>    - </a:t>
            </a:r>
            <a:r>
              <a:rPr lang="en-US" altLang="en-US" sz="2800">
                <a:latin typeface="Comic Sans MS" panose="030F0702030302020204" pitchFamily="66" charset="0"/>
              </a:rPr>
              <a:t>Never</a:t>
            </a:r>
          </a:p>
          <a:p>
            <a:pPr lvl="1"/>
            <a:r>
              <a:rPr lang="en-US" altLang="en-US">
                <a:latin typeface="Comic Sans MS" panose="030F0702030302020204" pitchFamily="66" charset="0"/>
              </a:rPr>
              <a:t>Rarely</a:t>
            </a:r>
          </a:p>
          <a:p>
            <a:pPr lvl="1"/>
            <a:r>
              <a:rPr lang="en-US" altLang="en-US">
                <a:latin typeface="Comic Sans MS" panose="030F0702030302020204" pitchFamily="66" charset="0"/>
              </a:rPr>
              <a:t>Sometimes</a:t>
            </a:r>
          </a:p>
          <a:p>
            <a:pPr lvl="1"/>
            <a:r>
              <a:rPr lang="en-US" altLang="en-US">
                <a:latin typeface="Comic Sans MS" panose="030F0702030302020204" pitchFamily="66" charset="0"/>
              </a:rPr>
              <a:t>Often</a:t>
            </a:r>
          </a:p>
          <a:p>
            <a:pPr lvl="1"/>
            <a:r>
              <a:rPr lang="en-US" altLang="en-US">
                <a:latin typeface="Comic Sans MS" panose="030F0702030302020204" pitchFamily="66" charset="0"/>
              </a:rPr>
              <a:t>Always</a:t>
            </a:r>
          </a:p>
          <a:p>
            <a:pPr lvl="1"/>
            <a:endParaRPr lang="en-US" altLang="en-US">
              <a:latin typeface="Comic Sans MS" panose="030F0702030302020204" pitchFamily="66" charset="0"/>
            </a:endParaRPr>
          </a:p>
          <a:p>
            <a:pPr marL="0" indent="0">
              <a:buFontTx/>
              <a:buNone/>
            </a:pPr>
            <a:r>
              <a:rPr lang="en-US" altLang="en-US">
                <a:latin typeface="Comic Sans MS" panose="030F0702030302020204" pitchFamily="66" charset="0"/>
              </a:rPr>
              <a:t>Estimated Anger = 48.8  </a:t>
            </a:r>
          </a:p>
          <a:p>
            <a:pPr marL="0" indent="0">
              <a:buFontTx/>
              <a:buNone/>
            </a:pPr>
            <a:r>
              <a:rPr lang="en-US" altLang="en-US">
                <a:latin typeface="Comic Sans MS" panose="030F0702030302020204" pitchFamily="66" charset="0"/>
              </a:rPr>
              <a:t>SE = 3.6 (rel. = 0.87)</a:t>
            </a:r>
          </a:p>
        </p:txBody>
      </p:sp>
      <p:sp>
        <p:nvSpPr>
          <p:cNvPr id="71684" name="Slide Number Placeholder 3">
            <a:extLst>
              <a:ext uri="{FF2B5EF4-FFF2-40B4-BE49-F238E27FC236}">
                <a16:creationId xmlns:a16="http://schemas.microsoft.com/office/drawing/2014/main" id="{7A5EB0D8-BAB7-409A-944F-F64C49AF0C48}"/>
              </a:ext>
            </a:extLst>
          </p:cNvPr>
          <p:cNvSpPr>
            <a:spLocks noGrp="1"/>
          </p:cNvSpPr>
          <p:nvPr>
            <p:ph type="sldNum" sz="quarter" idx="4"/>
          </p:nvPr>
        </p:nvSpPr>
        <p:spPr>
          <a:xfrm>
            <a:off x="664845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E84E33AD-064E-44FD-8BDC-5CBC1064CEA6}" type="slidenum">
              <a:rPr lang="en-US" altLang="en-US" sz="1400" b="1">
                <a:latin typeface="Times New Roman" panose="02020603050405020304" pitchFamily="18" charset="0"/>
              </a:rPr>
              <a:pPr algn="l">
                <a:spcBef>
                  <a:spcPct val="0"/>
                </a:spcBef>
                <a:buFontTx/>
                <a:buNone/>
              </a:pPr>
              <a:t>65</a:t>
            </a:fld>
            <a:endParaRPr lang="en-US" altLang="en-US" sz="14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41987">
                                            <p:txEl>
                                              <p:pRg st="1" end="1"/>
                                            </p:txEl>
                                          </p:spTgt>
                                        </p:tgtEl>
                                        <p:attrNameLst>
                                          <p:attrName>style.visibility</p:attrName>
                                        </p:attrNameLst>
                                      </p:cBhvr>
                                      <p:to>
                                        <p:strVal val="visible"/>
                                      </p:to>
                                    </p:set>
                                    <p:animEffect transition="in" filter="fade">
                                      <p:cBhvr>
                                        <p:cTn id="21" dur="2000"/>
                                        <p:tgtEl>
                                          <p:spTgt spid="41987">
                                            <p:txEl>
                                              <p:pRg st="1" end="1"/>
                                            </p:txEl>
                                          </p:spTgt>
                                        </p:tgtEl>
                                      </p:cBhvr>
                                    </p:animEffect>
                                    <p:anim calcmode="lin" valueType="num">
                                      <p:cBhvr>
                                        <p:cTn id="22" dur="2000" fill="hold"/>
                                        <p:tgtEl>
                                          <p:spTgt spid="41987">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98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748527E2-F46E-4193-A653-A76915D2133D}"/>
              </a:ext>
            </a:extLst>
          </p:cNvPr>
          <p:cNvSpPr>
            <a:spLocks noGrp="1" noChangeArrowheads="1"/>
          </p:cNvSpPr>
          <p:nvPr>
            <p:ph type="title"/>
          </p:nvPr>
        </p:nvSpPr>
        <p:spPr>
          <a:xfrm>
            <a:off x="0" y="152400"/>
            <a:ext cx="9144000" cy="1143000"/>
          </a:xfrm>
        </p:spPr>
        <p:txBody>
          <a:bodyPr/>
          <a:lstStyle/>
          <a:p>
            <a:r>
              <a:rPr lang="en-US" altLang="en-US" sz="4000" b="1">
                <a:latin typeface="Comic Sans MS" panose="030F0702030302020204" pitchFamily="66" charset="0"/>
              </a:rPr>
              <a:t>In the past 7 days …</a:t>
            </a:r>
          </a:p>
        </p:txBody>
      </p:sp>
      <p:sp>
        <p:nvSpPr>
          <p:cNvPr id="41987" name="Content Placeholder 2">
            <a:extLst>
              <a:ext uri="{FF2B5EF4-FFF2-40B4-BE49-F238E27FC236}">
                <a16:creationId xmlns:a16="http://schemas.microsoft.com/office/drawing/2014/main" id="{A0D7F5D7-C681-4B13-997B-F818753C9391}"/>
              </a:ext>
            </a:extLst>
          </p:cNvPr>
          <p:cNvSpPr>
            <a:spLocks noGrp="1" noChangeArrowheads="1"/>
          </p:cNvSpPr>
          <p:nvPr>
            <p:ph idx="1"/>
          </p:nvPr>
        </p:nvSpPr>
        <p:spPr>
          <a:xfrm>
            <a:off x="742950" y="1447800"/>
            <a:ext cx="7943850" cy="4525963"/>
          </a:xfrm>
        </p:spPr>
        <p:txBody>
          <a:bodyPr/>
          <a:lstStyle/>
          <a:p>
            <a:pPr marL="0" indent="0">
              <a:buFontTx/>
              <a:buNone/>
            </a:pPr>
            <a:r>
              <a:rPr lang="en-US" altLang="en-US">
                <a:latin typeface="Comic Sans MS" panose="030F0702030302020204" pitchFamily="66" charset="0"/>
              </a:rPr>
              <a:t>I felt annoyed </a:t>
            </a:r>
            <a:r>
              <a:rPr lang="en-US" altLang="en-US">
                <a:solidFill>
                  <a:srgbClr val="FFC000"/>
                </a:solidFill>
                <a:latin typeface="Comic Sans MS" panose="030F0702030302020204" pitchFamily="66" charset="0"/>
              </a:rPr>
              <a:t>[5</a:t>
            </a:r>
            <a:r>
              <a:rPr lang="en-US" altLang="en-US" baseline="30000">
                <a:solidFill>
                  <a:srgbClr val="FFC000"/>
                </a:solidFill>
                <a:latin typeface="Comic Sans MS" panose="030F0702030302020204" pitchFamily="66" charset="0"/>
              </a:rPr>
              <a:t>th</a:t>
            </a:r>
            <a:r>
              <a:rPr lang="en-US" altLang="en-US">
                <a:solidFill>
                  <a:srgbClr val="FFC000"/>
                </a:solidFill>
                <a:latin typeface="Comic Sans MS" panose="030F0702030302020204" pitchFamily="66" charset="0"/>
              </a:rPr>
              <a:t> question]</a:t>
            </a:r>
            <a:endParaRPr lang="en-US" altLang="en-US">
              <a:latin typeface="Comic Sans MS" panose="030F0702030302020204" pitchFamily="66" charset="0"/>
            </a:endParaRPr>
          </a:p>
          <a:p>
            <a:pPr lvl="1"/>
            <a:r>
              <a:rPr lang="en-US" altLang="en-US">
                <a:latin typeface="Comic Sans MS" panose="030F0702030302020204" pitchFamily="66" charset="0"/>
              </a:rPr>
              <a:t>Never</a:t>
            </a:r>
          </a:p>
          <a:p>
            <a:pPr lvl="1"/>
            <a:r>
              <a:rPr lang="en-US" altLang="en-US">
                <a:latin typeface="Comic Sans MS" panose="030F0702030302020204" pitchFamily="66" charset="0"/>
              </a:rPr>
              <a:t>Rarely</a:t>
            </a:r>
          </a:p>
          <a:p>
            <a:pPr lvl="1"/>
            <a:r>
              <a:rPr lang="en-US" altLang="en-US">
                <a:latin typeface="Comic Sans MS" panose="030F0702030302020204" pitchFamily="66" charset="0"/>
              </a:rPr>
              <a:t>Sometimes</a:t>
            </a:r>
          </a:p>
          <a:p>
            <a:pPr lvl="1"/>
            <a:r>
              <a:rPr lang="en-US" altLang="en-US">
                <a:latin typeface="Comic Sans MS" panose="030F0702030302020204" pitchFamily="66" charset="0"/>
              </a:rPr>
              <a:t>Often</a:t>
            </a:r>
          </a:p>
          <a:p>
            <a:pPr lvl="1"/>
            <a:r>
              <a:rPr lang="en-US" altLang="en-US">
                <a:latin typeface="Comic Sans MS" panose="030F0702030302020204" pitchFamily="66" charset="0"/>
              </a:rPr>
              <a:t>Always</a:t>
            </a:r>
          </a:p>
          <a:p>
            <a:pPr marL="0" indent="0"/>
            <a:endParaRPr lang="en-US" altLang="en-US">
              <a:latin typeface="Comic Sans MS" panose="030F0702030302020204" pitchFamily="66" charset="0"/>
            </a:endParaRPr>
          </a:p>
          <a:p>
            <a:pPr marL="0" indent="0">
              <a:buFontTx/>
              <a:buNone/>
            </a:pPr>
            <a:r>
              <a:rPr lang="en-US" altLang="en-US">
                <a:latin typeface="Comic Sans MS" panose="030F0702030302020204" pitchFamily="66" charset="0"/>
              </a:rPr>
              <a:t>Estimated Anger = 50.1  </a:t>
            </a:r>
          </a:p>
          <a:p>
            <a:pPr marL="0" indent="0">
              <a:buFontTx/>
              <a:buNone/>
            </a:pPr>
            <a:r>
              <a:rPr lang="en-US" altLang="en-US">
                <a:latin typeface="Comic Sans MS" panose="030F0702030302020204" pitchFamily="66" charset="0"/>
              </a:rPr>
              <a:t>SE = 3.2 (rel. = 0.90)</a:t>
            </a:r>
          </a:p>
        </p:txBody>
      </p:sp>
      <p:sp>
        <p:nvSpPr>
          <p:cNvPr id="73732" name="Slide Number Placeholder 3">
            <a:extLst>
              <a:ext uri="{FF2B5EF4-FFF2-40B4-BE49-F238E27FC236}">
                <a16:creationId xmlns:a16="http://schemas.microsoft.com/office/drawing/2014/main" id="{754DF0A1-2B98-465A-B308-6ABD3EB837EB}"/>
              </a:ext>
            </a:extLst>
          </p:cNvPr>
          <p:cNvSpPr>
            <a:spLocks noGrp="1"/>
          </p:cNvSpPr>
          <p:nvPr>
            <p:ph type="sldNum" sz="quarter" idx="4"/>
          </p:nvPr>
        </p:nvSpPr>
        <p:spPr>
          <a:xfrm>
            <a:off x="662940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E6409323-5D73-4D73-8FD9-636BFDF967C5}" type="slidenum">
              <a:rPr lang="en-US" altLang="en-US" sz="1400" b="1">
                <a:latin typeface="Times New Roman" panose="02020603050405020304" pitchFamily="18" charset="0"/>
              </a:rPr>
              <a:pPr algn="l">
                <a:spcBef>
                  <a:spcPct val="0"/>
                </a:spcBef>
                <a:buFontTx/>
                <a:buNone/>
              </a:pPr>
              <a:t>66</a:t>
            </a:fld>
            <a:endParaRPr lang="en-US" altLang="en-US" sz="14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41987">
                                            <p:txEl>
                                              <p:pRg st="3" end="3"/>
                                            </p:txEl>
                                          </p:spTgt>
                                        </p:tgtEl>
                                        <p:attrNameLst>
                                          <p:attrName>style.color</p:attrName>
                                        </p:attrNameLst>
                                      </p:cBhvr>
                                      <p:to>
                                        <a:schemeClr val="bg1"/>
                                      </p:to>
                                    </p:animClr>
                                    <p:animClr clrSpc="rgb" dir="cw">
                                      <p:cBhvr>
                                        <p:cTn id="21" dur="250" autoRev="1" fill="remove"/>
                                        <p:tgtEl>
                                          <p:spTgt spid="41987">
                                            <p:txEl>
                                              <p:pRg st="3" end="3"/>
                                            </p:txEl>
                                          </p:spTgt>
                                        </p:tgtEl>
                                        <p:attrNameLst>
                                          <p:attrName>fillcolor</p:attrName>
                                        </p:attrNameLst>
                                      </p:cBhvr>
                                      <p:to>
                                        <a:schemeClr val="bg1"/>
                                      </p:to>
                                    </p:animClr>
                                    <p:set>
                                      <p:cBhvr>
                                        <p:cTn id="22" dur="250" autoRev="1" fill="remove"/>
                                        <p:tgtEl>
                                          <p:spTgt spid="41987">
                                            <p:txEl>
                                              <p:pRg st="3" end="3"/>
                                            </p:txEl>
                                          </p:spTgt>
                                        </p:tgtEl>
                                        <p:attrNameLst>
                                          <p:attrName>fill.type</p:attrName>
                                        </p:attrNameLst>
                                      </p:cBhvr>
                                      <p:to>
                                        <p:strVal val="solid"/>
                                      </p:to>
                                    </p:set>
                                    <p:set>
                                      <p:cBhvr>
                                        <p:cTn id="23" dur="250" autoRev="1" fill="remove"/>
                                        <p:tgtEl>
                                          <p:spTgt spid="41987">
                                            <p:txEl>
                                              <p:pRg st="3" end="3"/>
                                            </p:txEl>
                                          </p:spTgt>
                                        </p:tgtEl>
                                        <p:attrNameLst>
                                          <p:attrName>fill.on</p:attrName>
                                        </p:attrNameLst>
                                      </p:cBhvr>
                                      <p:to>
                                        <p:strVal val="tru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nodeType="clickEffect">
                                  <p:stCondLst>
                                    <p:cond delay="0"/>
                                  </p:stCondLst>
                                  <p:childTnLst>
                                    <p:set>
                                      <p:cBhvr>
                                        <p:cTn id="27" dur="1" fill="hold">
                                          <p:stCondLst>
                                            <p:cond delay="0"/>
                                          </p:stCondLst>
                                        </p:cTn>
                                        <p:tgtEl>
                                          <p:spTgt spid="41987">
                                            <p:txEl>
                                              <p:pRg st="3" end="3"/>
                                            </p:txEl>
                                          </p:spTgt>
                                        </p:tgtEl>
                                        <p:attrNameLst>
                                          <p:attrName>style.visibility</p:attrName>
                                        </p:attrNameLst>
                                      </p:cBhvr>
                                      <p:to>
                                        <p:strVal val="visible"/>
                                      </p:to>
                                    </p:set>
                                    <p:animEffect transition="in" filter="fade">
                                      <p:cBhvr>
                                        <p:cTn id="28" dur="2000"/>
                                        <p:tgtEl>
                                          <p:spTgt spid="41987">
                                            <p:txEl>
                                              <p:pRg st="3" end="3"/>
                                            </p:txEl>
                                          </p:spTgt>
                                        </p:tgtEl>
                                      </p:cBhvr>
                                    </p:animEffect>
                                    <p:anim calcmode="lin" valueType="num">
                                      <p:cBhvr>
                                        <p:cTn id="29" dur="2000" fill="hold"/>
                                        <p:tgtEl>
                                          <p:spTgt spid="41987">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1987">
                                            <p:txEl>
                                              <p:pRg st="3" end="3"/>
                                            </p:txEl>
                                          </p:spTgt>
                                        </p:tgtEl>
                                        <p:attrNameLst>
                                          <p:attrName>ppt_h</p:attrName>
                                        </p:attrNameLst>
                                      </p:cBhvr>
                                      <p:tavLst>
                                        <p:tav tm="0">
                                          <p:val>
                                            <p:strVal val="#ppt_h"/>
                                          </p:val>
                                        </p:tav>
                                        <p:tav tm="100000">
                                          <p:val>
                                            <p:strVal val="#ppt_h"/>
                                          </p:val>
                                        </p:tav>
                                      </p:tavLst>
                                    </p:anim>
                                  </p:childTnLst>
                                </p:cTn>
                              </p:par>
                              <p:par>
                                <p:cTn id="31" presetID="2" presetClass="entr" presetSubtype="4" fill="hold" nodeType="withEffect">
                                  <p:stCondLst>
                                    <p:cond delay="0"/>
                                  </p:stCondLst>
                                  <p:childTnLst>
                                    <p:set>
                                      <p:cBhvr>
                                        <p:cTn id="32" dur="1" fill="hold">
                                          <p:stCondLst>
                                            <p:cond delay="0"/>
                                          </p:stCondLst>
                                        </p:cTn>
                                        <p:tgtEl>
                                          <p:spTgt spid="41987">
                                            <p:txEl>
                                              <p:pRg st="7" end="7"/>
                                            </p:txEl>
                                          </p:spTgt>
                                        </p:tgtEl>
                                        <p:attrNameLst>
                                          <p:attrName>style.visibility</p:attrName>
                                        </p:attrNameLst>
                                      </p:cBhvr>
                                      <p:to>
                                        <p:strVal val="visible"/>
                                      </p:to>
                                    </p:set>
                                    <p:anim calcmode="lin" valueType="num">
                                      <p:cBhvr additive="base">
                                        <p:cTn id="33" dur="5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98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1987">
                                            <p:txEl>
                                              <p:pRg st="8" end="8"/>
                                            </p:txEl>
                                          </p:spTgt>
                                        </p:tgtEl>
                                        <p:attrNameLst>
                                          <p:attrName>style.visibility</p:attrName>
                                        </p:attrNameLst>
                                      </p:cBhvr>
                                      <p:to>
                                        <p:strVal val="visible"/>
                                      </p:to>
                                    </p:set>
                                    <p:anim calcmode="lin" valueType="num">
                                      <p:cBhvr additive="base">
                                        <p:cTn id="37" dur="500" fill="hold"/>
                                        <p:tgtEl>
                                          <p:spTgt spid="4198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96A9CB68-C355-46F3-B964-56A70D0B9823}"/>
              </a:ext>
            </a:extLst>
          </p:cNvPr>
          <p:cNvSpPr>
            <a:spLocks noGrp="1" noChangeArrowheads="1"/>
          </p:cNvSpPr>
          <p:nvPr>
            <p:ph type="title"/>
          </p:nvPr>
        </p:nvSpPr>
        <p:spPr>
          <a:xfrm>
            <a:off x="-114300" y="76200"/>
            <a:ext cx="9258300" cy="1143000"/>
          </a:xfrm>
        </p:spPr>
        <p:txBody>
          <a:bodyPr/>
          <a:lstStyle/>
          <a:p>
            <a:r>
              <a:rPr lang="en-US" altLang="en-US" b="1">
                <a:latin typeface="Comic Sans MS" panose="030F0702030302020204" pitchFamily="66" charset="0"/>
              </a:rPr>
              <a:t>In the past 7 days …</a:t>
            </a:r>
          </a:p>
        </p:txBody>
      </p:sp>
      <p:sp>
        <p:nvSpPr>
          <p:cNvPr id="41987" name="Content Placeholder 2">
            <a:extLst>
              <a:ext uri="{FF2B5EF4-FFF2-40B4-BE49-F238E27FC236}">
                <a16:creationId xmlns:a16="http://schemas.microsoft.com/office/drawing/2014/main" id="{7E8F6BA7-6A03-4EB7-AF2E-8C2CE130C012}"/>
              </a:ext>
            </a:extLst>
          </p:cNvPr>
          <p:cNvSpPr>
            <a:spLocks noGrp="1" noChangeArrowheads="1"/>
          </p:cNvSpPr>
          <p:nvPr>
            <p:ph idx="1"/>
          </p:nvPr>
        </p:nvSpPr>
        <p:spPr>
          <a:xfrm>
            <a:off x="685800" y="1371600"/>
            <a:ext cx="7620000" cy="5105400"/>
          </a:xfrm>
        </p:spPr>
        <p:txBody>
          <a:bodyPr/>
          <a:lstStyle/>
          <a:p>
            <a:pPr marL="0" indent="0">
              <a:buFontTx/>
              <a:buNone/>
            </a:pPr>
            <a:r>
              <a:rPr lang="en-US" altLang="en-US">
                <a:latin typeface="Comic Sans MS" panose="030F0702030302020204" pitchFamily="66" charset="0"/>
              </a:rPr>
              <a:t>I made myself angry about something just by thinking about it. </a:t>
            </a:r>
            <a:r>
              <a:rPr lang="en-US" altLang="en-US">
                <a:solidFill>
                  <a:srgbClr val="FFC000"/>
                </a:solidFill>
                <a:latin typeface="Comic Sans MS" panose="030F0702030302020204" pitchFamily="66" charset="0"/>
              </a:rPr>
              <a:t>[6</a:t>
            </a:r>
            <a:r>
              <a:rPr lang="en-US" altLang="en-US" baseline="30000">
                <a:solidFill>
                  <a:srgbClr val="FFC000"/>
                </a:solidFill>
                <a:latin typeface="Comic Sans MS" panose="030F0702030302020204" pitchFamily="66" charset="0"/>
              </a:rPr>
              <a:t>th</a:t>
            </a:r>
            <a:r>
              <a:rPr lang="en-US" altLang="en-US">
                <a:solidFill>
                  <a:srgbClr val="FFC000"/>
                </a:solidFill>
                <a:latin typeface="Comic Sans MS" panose="030F0702030302020204" pitchFamily="66" charset="0"/>
              </a:rPr>
              <a:t> question]</a:t>
            </a:r>
            <a:endParaRPr lang="en-US" altLang="en-US" sz="2800">
              <a:latin typeface="Comic Sans MS" panose="030F0702030302020204" pitchFamily="66" charset="0"/>
            </a:endParaRPr>
          </a:p>
          <a:p>
            <a:pPr lvl="1"/>
            <a:r>
              <a:rPr lang="en-US" altLang="en-US">
                <a:latin typeface="Comic Sans MS" panose="030F0702030302020204" pitchFamily="66" charset="0"/>
              </a:rPr>
              <a:t>Never</a:t>
            </a:r>
          </a:p>
          <a:p>
            <a:pPr lvl="1"/>
            <a:r>
              <a:rPr lang="en-US" altLang="en-US">
                <a:latin typeface="Comic Sans MS" panose="030F0702030302020204" pitchFamily="66" charset="0"/>
              </a:rPr>
              <a:t>Rarely</a:t>
            </a:r>
          </a:p>
          <a:p>
            <a:pPr lvl="1"/>
            <a:r>
              <a:rPr lang="en-US" altLang="en-US">
                <a:latin typeface="Comic Sans MS" panose="030F0702030302020204" pitchFamily="66" charset="0"/>
              </a:rPr>
              <a:t>Sometimes</a:t>
            </a:r>
          </a:p>
          <a:p>
            <a:pPr lvl="1"/>
            <a:r>
              <a:rPr lang="en-US" altLang="en-US">
                <a:latin typeface="Comic Sans MS" panose="030F0702030302020204" pitchFamily="66" charset="0"/>
              </a:rPr>
              <a:t>Often</a:t>
            </a:r>
          </a:p>
          <a:p>
            <a:pPr lvl="1"/>
            <a:r>
              <a:rPr lang="en-US" altLang="en-US">
                <a:latin typeface="Comic Sans MS" panose="030F0702030302020204" pitchFamily="66" charset="0"/>
              </a:rPr>
              <a:t>Always</a:t>
            </a:r>
          </a:p>
          <a:p>
            <a:pPr marL="0" indent="0">
              <a:buFontTx/>
              <a:buNone/>
            </a:pPr>
            <a:endParaRPr lang="en-US" altLang="en-US" sz="2800">
              <a:latin typeface="Comic Sans MS" panose="030F0702030302020204" pitchFamily="66" charset="0"/>
            </a:endParaRPr>
          </a:p>
          <a:p>
            <a:pPr marL="0" indent="0">
              <a:buFontTx/>
              <a:buNone/>
            </a:pPr>
            <a:r>
              <a:rPr lang="en-US" altLang="en-US">
                <a:latin typeface="Comic Sans MS" panose="030F0702030302020204" pitchFamily="66" charset="0"/>
              </a:rPr>
              <a:t>Estimated Anger = 50.2  </a:t>
            </a:r>
          </a:p>
          <a:p>
            <a:pPr marL="0" indent="0">
              <a:buFontTx/>
              <a:buNone/>
            </a:pPr>
            <a:r>
              <a:rPr lang="en-US" altLang="en-US">
                <a:latin typeface="Comic Sans MS" panose="030F0702030302020204" pitchFamily="66" charset="0"/>
              </a:rPr>
              <a:t>SE = 2.8 (rel = 0.92)</a:t>
            </a:r>
          </a:p>
        </p:txBody>
      </p:sp>
      <p:sp>
        <p:nvSpPr>
          <p:cNvPr id="75780" name="Slide Number Placeholder 3">
            <a:extLst>
              <a:ext uri="{FF2B5EF4-FFF2-40B4-BE49-F238E27FC236}">
                <a16:creationId xmlns:a16="http://schemas.microsoft.com/office/drawing/2014/main" id="{57E3C49E-2782-4EB3-BBE3-56E57B6CF3A2}"/>
              </a:ext>
            </a:extLst>
          </p:cNvPr>
          <p:cNvSpPr>
            <a:spLocks noGrp="1"/>
          </p:cNvSpPr>
          <p:nvPr>
            <p:ph type="sldNum" sz="quarter" idx="4"/>
          </p:nvPr>
        </p:nvSpPr>
        <p:spPr>
          <a:xfrm>
            <a:off x="6629400" y="623887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6A85F877-8644-40CD-983C-10E085E7EC2A}" type="slidenum">
              <a:rPr lang="en-US" altLang="en-US" sz="1400" b="1">
                <a:latin typeface="Times New Roman" panose="02020603050405020304" pitchFamily="18" charset="0"/>
              </a:rPr>
              <a:pPr algn="l">
                <a:spcBef>
                  <a:spcPct val="0"/>
                </a:spcBef>
                <a:buFontTx/>
                <a:buNone/>
              </a:pPr>
              <a:t>67</a:t>
            </a:fld>
            <a:endParaRPr lang="en-US" altLang="en-US" sz="14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2000"/>
                                        <p:tgtEl>
                                          <p:spTgt spid="41987">
                                            <p:txEl>
                                              <p:pRg st="2" end="2"/>
                                            </p:txEl>
                                          </p:spTgt>
                                        </p:tgtEl>
                                      </p:cBhvr>
                                    </p:animEffect>
                                    <p:anim calcmode="lin" valueType="num">
                                      <p:cBhvr>
                                        <p:cTn id="22" dur="2000" fill="hold"/>
                                        <p:tgtEl>
                                          <p:spTgt spid="41987">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9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a:extLst>
              <a:ext uri="{FF2B5EF4-FFF2-40B4-BE49-F238E27FC236}">
                <a16:creationId xmlns:a16="http://schemas.microsoft.com/office/drawing/2014/main" id="{34CE1D59-5E99-4BD5-98A3-F8E40AB186F0}"/>
              </a:ext>
            </a:extLst>
          </p:cNvPr>
          <p:cNvSpPr>
            <a:spLocks noGrp="1" noChangeArrowheads="1"/>
          </p:cNvSpPr>
          <p:nvPr>
            <p:ph type="title"/>
          </p:nvPr>
        </p:nvSpPr>
        <p:spPr>
          <a:xfrm>
            <a:off x="0" y="0"/>
            <a:ext cx="9144000" cy="914400"/>
          </a:xfrm>
        </p:spPr>
        <p:txBody>
          <a:bodyPr/>
          <a:lstStyle/>
          <a:p>
            <a:r>
              <a:rPr lang="en-US" altLang="en-US">
                <a:latin typeface="Comic Sans MS" panose="030F0702030302020204" pitchFamily="66" charset="0"/>
              </a:rPr>
              <a:t>PROMIS CAT Report</a:t>
            </a:r>
          </a:p>
        </p:txBody>
      </p:sp>
      <p:sp>
        <p:nvSpPr>
          <p:cNvPr id="79875" name="Slide Number Placeholder 1">
            <a:extLst>
              <a:ext uri="{FF2B5EF4-FFF2-40B4-BE49-F238E27FC236}">
                <a16:creationId xmlns:a16="http://schemas.microsoft.com/office/drawing/2014/main" id="{4E2DC67A-7E08-4114-BBA7-9CAB23610DA8}"/>
              </a:ext>
            </a:extLst>
          </p:cNvPr>
          <p:cNvSpPr>
            <a:spLocks noGrp="1"/>
          </p:cNvSpPr>
          <p:nvPr>
            <p:ph type="sldNum" sz="quarter" idx="12"/>
          </p:nvPr>
        </p:nvSpPr>
        <p:spPr>
          <a:xfrm>
            <a:off x="655320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ADA8F0-79EC-4791-8177-7D6C50D5D966}" type="slidenum">
              <a:rPr lang="en-US" altLang="en-US" sz="1400">
                <a:latin typeface="Times New Roman" panose="02020603050405020304" pitchFamily="18" charset="0"/>
              </a:rPr>
              <a:pPr>
                <a:spcBef>
                  <a:spcPct val="0"/>
                </a:spcBef>
                <a:buFontTx/>
                <a:buNone/>
              </a:pPr>
              <a:t>68</a:t>
            </a:fld>
            <a:endParaRPr lang="en-US" altLang="en-US" sz="1400">
              <a:latin typeface="Times New Roman" panose="02020603050405020304" pitchFamily="18" charset="0"/>
            </a:endParaRPr>
          </a:p>
        </p:txBody>
      </p:sp>
      <p:pic>
        <p:nvPicPr>
          <p:cNvPr id="79876" name="Picture 2">
            <a:extLst>
              <a:ext uri="{FF2B5EF4-FFF2-40B4-BE49-F238E27FC236}">
                <a16:creationId xmlns:a16="http://schemas.microsoft.com/office/drawing/2014/main" id="{495B2A83-9ABF-4751-BBBE-9FB234BCE0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14400"/>
            <a:ext cx="5794375"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2">
            <a:extLst>
              <a:ext uri="{FF2B5EF4-FFF2-40B4-BE49-F238E27FC236}">
                <a16:creationId xmlns:a16="http://schemas.microsoft.com/office/drawing/2014/main" id="{9AFEE630-0533-40AB-9A5B-1AF8E60F094A}"/>
              </a:ext>
            </a:extLst>
          </p:cNvPr>
          <p:cNvSpPr>
            <a:spLocks noGrp="1" noChangeArrowheads="1"/>
          </p:cNvSpPr>
          <p:nvPr>
            <p:ph type="title"/>
          </p:nvPr>
        </p:nvSpPr>
        <p:spPr>
          <a:xfrm>
            <a:off x="0" y="274638"/>
            <a:ext cx="9144000" cy="1143000"/>
          </a:xfrm>
        </p:spPr>
        <p:txBody>
          <a:bodyPr/>
          <a:lstStyle/>
          <a:p>
            <a:r>
              <a:rPr lang="en-US" altLang="en-US" sz="2800" b="1">
                <a:latin typeface="Comic Sans MS" panose="030F0702030302020204" pitchFamily="66" charset="0"/>
              </a:rPr>
              <a:t>“Implementing patient-reported outcomes assessment in clinical practice: a review of </a:t>
            </a:r>
            <a:br>
              <a:rPr lang="en-US" altLang="en-US" sz="2800" b="1">
                <a:latin typeface="Comic Sans MS" panose="030F0702030302020204" pitchFamily="66" charset="0"/>
              </a:rPr>
            </a:br>
            <a:r>
              <a:rPr lang="en-US" altLang="en-US" sz="2800" b="1">
                <a:latin typeface="Comic Sans MS" panose="030F0702030302020204" pitchFamily="66" charset="0"/>
              </a:rPr>
              <a:t>the options and considerations”</a:t>
            </a:r>
          </a:p>
        </p:txBody>
      </p:sp>
      <p:sp>
        <p:nvSpPr>
          <p:cNvPr id="81923" name="Content Placeholder 3">
            <a:extLst>
              <a:ext uri="{FF2B5EF4-FFF2-40B4-BE49-F238E27FC236}">
                <a16:creationId xmlns:a16="http://schemas.microsoft.com/office/drawing/2014/main" id="{7D84D73F-456B-43B3-A850-3DACF38986B2}"/>
              </a:ext>
            </a:extLst>
          </p:cNvPr>
          <p:cNvSpPr>
            <a:spLocks noGrp="1" noChangeArrowheads="1"/>
          </p:cNvSpPr>
          <p:nvPr>
            <p:ph idx="1"/>
          </p:nvPr>
        </p:nvSpPr>
        <p:spPr>
          <a:xfrm>
            <a:off x="152400" y="1752600"/>
            <a:ext cx="8991600" cy="4373563"/>
          </a:xfrm>
        </p:spPr>
        <p:txBody>
          <a:bodyPr/>
          <a:lstStyle/>
          <a:p>
            <a:pPr>
              <a:buFont typeface="Wingdings" panose="05000000000000000000" pitchFamily="2" charset="2"/>
              <a:buChar char="Ø"/>
            </a:pPr>
            <a:r>
              <a:rPr lang="en-US" altLang="en-US" dirty="0"/>
              <a:t>Snyder, C.F., Aaronson, N. K., et al.   </a:t>
            </a:r>
            <a:r>
              <a:rPr lang="en-US" altLang="en-US" u="sng" dirty="0"/>
              <a:t>Quality of Life Research</a:t>
            </a:r>
            <a:r>
              <a:rPr lang="en-US" altLang="en-US" dirty="0"/>
              <a:t>, 21, 1305-1314, 2012.</a:t>
            </a:r>
          </a:p>
          <a:p>
            <a:endParaRPr lang="en-US" altLang="en-US" dirty="0"/>
          </a:p>
          <a:p>
            <a:pPr lvl="1"/>
            <a:r>
              <a:rPr lang="en-US" altLang="en-US" dirty="0"/>
              <a:t>HRQOL increasingly collected in a standardized fashion in routine clinical practice.</a:t>
            </a:r>
          </a:p>
          <a:p>
            <a:pPr lvl="1"/>
            <a:r>
              <a:rPr lang="en-US" altLang="en-US"/>
              <a:t>Research </a:t>
            </a:r>
            <a:r>
              <a:rPr lang="en-US" altLang="en-US" dirty="0"/>
              <a:t>shows that use of PROs:</a:t>
            </a:r>
          </a:p>
          <a:p>
            <a:pPr lvl="2"/>
            <a:r>
              <a:rPr lang="en-US" altLang="en-US" dirty="0"/>
              <a:t>Improves patient-clinician communication</a:t>
            </a:r>
          </a:p>
          <a:p>
            <a:pPr lvl="2"/>
            <a:r>
              <a:rPr lang="en-US" altLang="en-US" dirty="0"/>
              <a:t>May improve outcomes</a:t>
            </a:r>
          </a:p>
        </p:txBody>
      </p:sp>
      <p:sp>
        <p:nvSpPr>
          <p:cNvPr id="81924" name="Slide Number Placeholder 1">
            <a:extLst>
              <a:ext uri="{FF2B5EF4-FFF2-40B4-BE49-F238E27FC236}">
                <a16:creationId xmlns:a16="http://schemas.microsoft.com/office/drawing/2014/main" id="{713F6231-7BDC-4A56-8DDF-0322DFCF791C}"/>
              </a:ext>
            </a:extLst>
          </p:cNvPr>
          <p:cNvSpPr>
            <a:spLocks noGrp="1"/>
          </p:cNvSpPr>
          <p:nvPr>
            <p:ph type="sldNum" sz="quarter" idx="4"/>
          </p:nvPr>
        </p:nvSpPr>
        <p:spPr>
          <a:xfrm>
            <a:off x="662940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87B09DE0-3FB2-4A9E-88AB-F191A8A336A6}" type="slidenum">
              <a:rPr lang="en-US" altLang="en-US" sz="1400" b="1">
                <a:latin typeface="Times New Roman" panose="02020603050405020304" pitchFamily="18" charset="0"/>
              </a:rPr>
              <a:pPr algn="l">
                <a:spcBef>
                  <a:spcPct val="0"/>
                </a:spcBef>
                <a:buFontTx/>
                <a:buNone/>
              </a:pPr>
              <a:t>69</a:t>
            </a:fld>
            <a:endParaRPr lang="en-US" altLang="en-US" sz="1400" b="1">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6616C5E-B567-45FF-83C0-F24955330F00}"/>
              </a:ext>
            </a:extLst>
          </p:cNvPr>
          <p:cNvSpPr>
            <a:spLocks noChangeArrowheads="1"/>
          </p:cNvSpPr>
          <p:nvPr/>
        </p:nvSpPr>
        <p:spPr bwMode="auto">
          <a:xfrm>
            <a:off x="3236913" y="5029200"/>
            <a:ext cx="381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a:latin typeface="Times New Roman" panose="02020603050405020304" pitchFamily="18" charset="0"/>
            </a:endParaRPr>
          </a:p>
        </p:txBody>
      </p:sp>
      <p:sp>
        <p:nvSpPr>
          <p:cNvPr id="6147" name="Text Box 3">
            <a:extLst>
              <a:ext uri="{FF2B5EF4-FFF2-40B4-BE49-F238E27FC236}">
                <a16:creationId xmlns:a16="http://schemas.microsoft.com/office/drawing/2014/main" id="{82DB9C30-A0C1-40AA-8A94-684DE6604720}"/>
              </a:ext>
            </a:extLst>
          </p:cNvPr>
          <p:cNvSpPr txBox="1">
            <a:spLocks noChangeArrowheads="1"/>
          </p:cNvSpPr>
          <p:nvPr/>
        </p:nvSpPr>
        <p:spPr bwMode="auto">
          <a:xfrm>
            <a:off x="3048000" y="6175375"/>
            <a:ext cx="185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a:latin typeface="Times New Roman" panose="02020603050405020304" pitchFamily="18" charset="0"/>
            </a:endParaRPr>
          </a:p>
        </p:txBody>
      </p:sp>
      <p:sp>
        <p:nvSpPr>
          <p:cNvPr id="6148" name="Rectangle 4">
            <a:extLst>
              <a:ext uri="{FF2B5EF4-FFF2-40B4-BE49-F238E27FC236}">
                <a16:creationId xmlns:a16="http://schemas.microsoft.com/office/drawing/2014/main" id="{A4D7127C-413F-478B-8D45-B24DEFF4B789}"/>
              </a:ext>
            </a:extLst>
          </p:cNvPr>
          <p:cNvSpPr>
            <a:spLocks noGrp="1" noChangeArrowheads="1"/>
          </p:cNvSpPr>
          <p:nvPr>
            <p:ph type="ctrTitle" idx="4294967295"/>
          </p:nvPr>
        </p:nvSpPr>
        <p:spPr>
          <a:xfrm>
            <a:off x="0" y="1219200"/>
            <a:ext cx="9144000" cy="1600200"/>
          </a:xfrm>
        </p:spPr>
        <p:txBody>
          <a:bodyPr/>
          <a:lstStyle/>
          <a:p>
            <a:pPr eaLnBrk="1" hangingPunct="1"/>
            <a:r>
              <a:rPr lang="en-US" altLang="en-US" sz="4600" dirty="0"/>
              <a:t>Individual Change and Use of Measures in Clinical Settings</a:t>
            </a:r>
            <a:br>
              <a:rPr lang="en-US" altLang="en-US" sz="4600" dirty="0"/>
            </a:br>
            <a:endParaRPr lang="en-US" altLang="en-US" sz="4000" dirty="0">
              <a:latin typeface="Comic Sans MS" panose="030F0702030302020204" pitchFamily="66" charset="0"/>
            </a:endParaRPr>
          </a:p>
        </p:txBody>
      </p:sp>
      <p:sp>
        <p:nvSpPr>
          <p:cNvPr id="6149" name="Text Box 5">
            <a:extLst>
              <a:ext uri="{FF2B5EF4-FFF2-40B4-BE49-F238E27FC236}">
                <a16:creationId xmlns:a16="http://schemas.microsoft.com/office/drawing/2014/main" id="{3BF66F08-CA76-4AAE-8C7E-0C0CA1B51469}"/>
              </a:ext>
            </a:extLst>
          </p:cNvPr>
          <p:cNvSpPr txBox="1">
            <a:spLocks noChangeArrowheads="1"/>
          </p:cNvSpPr>
          <p:nvPr/>
        </p:nvSpPr>
        <p:spPr bwMode="auto">
          <a:xfrm>
            <a:off x="1736671" y="3441700"/>
            <a:ext cx="676762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dirty="0"/>
              <a:t>Ron D. Hays, Ph.D. </a:t>
            </a:r>
          </a:p>
          <a:p>
            <a:pPr algn="ctr">
              <a:spcBef>
                <a:spcPct val="0"/>
              </a:spcBef>
              <a:buFontTx/>
              <a:buNone/>
            </a:pPr>
            <a:r>
              <a:rPr lang="en-US" altLang="en-US" sz="3600" dirty="0"/>
              <a:t>UCLA HPM 214</a:t>
            </a:r>
          </a:p>
          <a:p>
            <a:pPr algn="ctr">
              <a:spcBef>
                <a:spcPct val="50000"/>
              </a:spcBef>
              <a:buFontTx/>
              <a:buNone/>
            </a:pPr>
            <a:r>
              <a:rPr lang="en-US" altLang="en-US" sz="3600" b="0" dirty="0"/>
              <a:t>March 6, 2023 (8:00-11:50 am)</a:t>
            </a:r>
          </a:p>
        </p:txBody>
      </p:sp>
    </p:spTree>
    <p:extLst>
      <p:ext uri="{BB962C8B-B14F-4D97-AF65-F5344CB8AC3E}">
        <p14:creationId xmlns:p14="http://schemas.microsoft.com/office/powerpoint/2010/main" val="708790502"/>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FB920-ED2B-4852-AB9D-84685EB35C04}"/>
              </a:ext>
            </a:extLst>
          </p:cNvPr>
          <p:cNvSpPr>
            <a:spLocks noGrp="1"/>
          </p:cNvSpPr>
          <p:nvPr>
            <p:ph type="title"/>
          </p:nvPr>
        </p:nvSpPr>
        <p:spPr>
          <a:xfrm>
            <a:off x="76200" y="274638"/>
            <a:ext cx="9067800" cy="1143000"/>
          </a:xfrm>
        </p:spPr>
        <p:txBody>
          <a:bodyPr/>
          <a:lstStyle/>
          <a:p>
            <a:br>
              <a:rPr lang="en-US" sz="3200" b="1">
                <a:latin typeface="Comic Sans MS" panose="030F0702030302020204" pitchFamily="66" charset="0"/>
              </a:rPr>
            </a:br>
            <a:r>
              <a:rPr lang="en-US" sz="3200" b="1">
                <a:latin typeface="Comic Sans MS" panose="030F0702030302020204" pitchFamily="66" charset="0"/>
              </a:rPr>
              <a:t>Further </a:t>
            </a:r>
            <a:r>
              <a:rPr lang="en-US" sz="3200" b="1" dirty="0">
                <a:latin typeface="Comic Sans MS" panose="030F0702030302020204" pitchFamily="66" charset="0"/>
              </a:rPr>
              <a:t>Information</a:t>
            </a:r>
            <a:br>
              <a:rPr lang="en-US" b="1" dirty="0"/>
            </a:br>
            <a:endParaRPr lang="en-US" dirty="0"/>
          </a:p>
        </p:txBody>
      </p:sp>
      <p:sp>
        <p:nvSpPr>
          <p:cNvPr id="3" name="Content Placeholder 2">
            <a:extLst>
              <a:ext uri="{FF2B5EF4-FFF2-40B4-BE49-F238E27FC236}">
                <a16:creationId xmlns:a16="http://schemas.microsoft.com/office/drawing/2014/main" id="{ACB6C520-9F0C-4D06-8EA5-095A0BDCE674}"/>
              </a:ext>
            </a:extLst>
          </p:cNvPr>
          <p:cNvSpPr>
            <a:spLocks noGrp="1"/>
          </p:cNvSpPr>
          <p:nvPr>
            <p:ph idx="1"/>
          </p:nvPr>
        </p:nvSpPr>
        <p:spPr>
          <a:xfrm>
            <a:off x="76200" y="1600200"/>
            <a:ext cx="9067800" cy="4525963"/>
          </a:xfrm>
        </p:spPr>
        <p:txBody>
          <a:bodyPr/>
          <a:lstStyle/>
          <a:p>
            <a:endParaRPr lang="en-US" dirty="0">
              <a:hlinkClick r:id="rId3"/>
            </a:endParaRPr>
          </a:p>
          <a:p>
            <a:pPr marL="0" indent="0">
              <a:buFontTx/>
              <a:buNone/>
              <a:defRPr/>
            </a:pPr>
            <a:r>
              <a:rPr lang="en-US" altLang="en-US" sz="1800" dirty="0">
                <a:hlinkClick r:id="rId4"/>
              </a:rPr>
              <a:t>https://www.isoqol.org/wp-content/uploads/2019/09/2015UsersGuide-Version2.pdf</a:t>
            </a:r>
            <a:endParaRPr lang="en-US" altLang="en-US" sz="1800" dirty="0"/>
          </a:p>
          <a:p>
            <a:pPr marL="0" indent="0">
              <a:buFontTx/>
              <a:buNone/>
              <a:defRPr/>
            </a:pPr>
            <a:endParaRPr lang="en-US" altLang="en-US" sz="1800" dirty="0"/>
          </a:p>
          <a:p>
            <a:pPr marL="0" indent="0">
              <a:buFontTx/>
              <a:buNone/>
              <a:defRPr/>
            </a:pPr>
            <a:r>
              <a:rPr lang="en-US" altLang="en-US" sz="1600" dirty="0">
                <a:hlinkClick r:id="rId5"/>
              </a:rPr>
              <a:t>https://www.isoqol.org/wp-content/uploads/2019/09/ISOQOL-Companion-Guide-FINAL.pdf</a:t>
            </a:r>
            <a:endParaRPr lang="en-US" altLang="en-US" sz="1600" dirty="0"/>
          </a:p>
          <a:p>
            <a:pPr marL="0" indent="0">
              <a:buFontTx/>
              <a:buNone/>
              <a:defRPr/>
            </a:pPr>
            <a:endParaRPr lang="en-US" altLang="en-US" sz="1600" dirty="0"/>
          </a:p>
          <a:p>
            <a:pPr marL="0" indent="0">
              <a:buFontTx/>
              <a:buNone/>
              <a:defRPr/>
            </a:pPr>
            <a:r>
              <a:rPr lang="en-US" altLang="en-US" sz="1600" dirty="0">
                <a:hlinkClick r:id="rId6"/>
              </a:rPr>
              <a:t>https://youtu.be/lKkmp4viLD4</a:t>
            </a:r>
            <a:endParaRPr lang="en-US" altLang="en-US" sz="1600" dirty="0"/>
          </a:p>
          <a:p>
            <a:pPr marL="0" indent="0">
              <a:buFontTx/>
              <a:buNone/>
              <a:defRPr/>
            </a:pPr>
            <a:endParaRPr lang="en-US" altLang="en-US" sz="1600" dirty="0"/>
          </a:p>
          <a:p>
            <a:pPr marL="0" indent="0">
              <a:buNone/>
            </a:pPr>
            <a:endParaRPr lang="en-US" sz="2200" dirty="0"/>
          </a:p>
          <a:p>
            <a:endParaRPr lang="en-US" dirty="0"/>
          </a:p>
        </p:txBody>
      </p:sp>
    </p:spTree>
    <p:extLst>
      <p:ext uri="{BB962C8B-B14F-4D97-AF65-F5344CB8AC3E}">
        <p14:creationId xmlns:p14="http://schemas.microsoft.com/office/powerpoint/2010/main" val="2960161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B7A5A185-DBD0-499C-BB6F-A4EA91894CC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23F61D-82D8-4839-B721-444CBCE0E152}" type="slidenum">
              <a:rPr lang="en-US" altLang="en-US" sz="1400">
                <a:latin typeface="Times New Roman" panose="02020603050405020304" pitchFamily="18" charset="0"/>
              </a:rPr>
              <a:pPr>
                <a:spcBef>
                  <a:spcPct val="0"/>
                </a:spcBef>
                <a:buFontTx/>
                <a:buNone/>
              </a:pPr>
              <a:t>8</a:t>
            </a:fld>
            <a:endParaRPr lang="en-US" altLang="en-US" sz="1400">
              <a:latin typeface="Times New Roman" panose="02020603050405020304" pitchFamily="18" charset="0"/>
            </a:endParaRPr>
          </a:p>
        </p:txBody>
      </p:sp>
      <p:graphicFrame>
        <p:nvGraphicFramePr>
          <p:cNvPr id="27651" name="Object 3">
            <a:hlinkClick r:id="" action="ppaction://ole?verb=0"/>
            <a:extLst>
              <a:ext uri="{FF2B5EF4-FFF2-40B4-BE49-F238E27FC236}">
                <a16:creationId xmlns:a16="http://schemas.microsoft.com/office/drawing/2014/main" id="{7536469D-44D1-4F80-8518-F5D3D859D968}"/>
              </a:ext>
            </a:extLst>
          </p:cNvPr>
          <p:cNvGraphicFramePr>
            <a:graphicFrameLocks/>
          </p:cNvGraphicFramePr>
          <p:nvPr/>
        </p:nvGraphicFramePr>
        <p:xfrm>
          <a:off x="171450" y="1711325"/>
          <a:ext cx="8667750" cy="3092450"/>
        </p:xfrm>
        <a:graphic>
          <a:graphicData uri="http://schemas.openxmlformats.org/presentationml/2006/ole">
            <mc:AlternateContent xmlns:mc="http://schemas.openxmlformats.org/markup-compatibility/2006">
              <mc:Choice xmlns:v="urn:schemas-microsoft-com:vml" Requires="v">
                <p:oleObj r:id="rId3" imgW="8669263" imgH="3090940" progId="Excel.Sheet.8">
                  <p:embed/>
                </p:oleObj>
              </mc:Choice>
              <mc:Fallback>
                <p:oleObj r:id="rId3" imgW="8669263" imgH="3090940" progId="Excel.Sheet.8">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1711325"/>
                        <a:ext cx="866775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2" name="Title 10">
            <a:extLst>
              <a:ext uri="{FF2B5EF4-FFF2-40B4-BE49-F238E27FC236}">
                <a16:creationId xmlns:a16="http://schemas.microsoft.com/office/drawing/2014/main" id="{785ADB35-BFC7-4F55-861E-C61757902289}"/>
              </a:ext>
            </a:extLst>
          </p:cNvPr>
          <p:cNvSpPr>
            <a:spLocks noGrp="1" noChangeArrowheads="1"/>
          </p:cNvSpPr>
          <p:nvPr>
            <p:ph type="title" idx="4294967295"/>
          </p:nvPr>
        </p:nvSpPr>
        <p:spPr>
          <a:xfrm>
            <a:off x="76200" y="271463"/>
            <a:ext cx="8939213" cy="1023937"/>
          </a:xfrm>
        </p:spPr>
        <p:txBody>
          <a:bodyPr/>
          <a:lstStyle/>
          <a:p>
            <a:pPr eaLnBrk="1" hangingPunct="1"/>
            <a:r>
              <a:rPr lang="en-US" altLang="en-US" sz="2400" b="1">
                <a:latin typeface="Comic Sans MS" panose="030F0702030302020204" pitchFamily="66" charset="0"/>
              </a:rPr>
              <a:t>Physical Functioning and Emotional Well-Being at Baseline </a:t>
            </a:r>
            <a:br>
              <a:rPr lang="en-US" altLang="en-US" sz="2400" b="1">
                <a:latin typeface="Comic Sans MS" panose="030F0702030302020204" pitchFamily="66" charset="0"/>
              </a:rPr>
            </a:br>
            <a:r>
              <a:rPr lang="en-US" altLang="en-US" sz="2400" b="1">
                <a:latin typeface="Comic Sans MS" panose="030F0702030302020204" pitchFamily="66" charset="0"/>
              </a:rPr>
              <a:t>for 54 Patients at UCLA-Center for East West Medicine </a:t>
            </a:r>
          </a:p>
        </p:txBody>
      </p:sp>
      <p:grpSp>
        <p:nvGrpSpPr>
          <p:cNvPr id="27653" name="Group 14">
            <a:extLst>
              <a:ext uri="{FF2B5EF4-FFF2-40B4-BE49-F238E27FC236}">
                <a16:creationId xmlns:a16="http://schemas.microsoft.com/office/drawing/2014/main" id="{48461271-DD7E-4F55-95F7-11A990EE2060}"/>
              </a:ext>
            </a:extLst>
          </p:cNvPr>
          <p:cNvGrpSpPr>
            <a:grpSpLocks/>
          </p:cNvGrpSpPr>
          <p:nvPr/>
        </p:nvGrpSpPr>
        <p:grpSpPr bwMode="auto">
          <a:xfrm>
            <a:off x="7239000" y="3648075"/>
            <a:ext cx="1460500" cy="584200"/>
            <a:chOff x="158750" y="1312333"/>
            <a:chExt cx="1227667" cy="584776"/>
          </a:xfrm>
        </p:grpSpPr>
        <p:sp>
          <p:nvSpPr>
            <p:cNvPr id="27657" name="TextBox 11">
              <a:extLst>
                <a:ext uri="{FF2B5EF4-FFF2-40B4-BE49-F238E27FC236}">
                  <a16:creationId xmlns:a16="http://schemas.microsoft.com/office/drawing/2014/main" id="{5E3E85B9-8BD9-429F-AF95-D0E204813B8A}"/>
                </a:ext>
              </a:extLst>
            </p:cNvPr>
            <p:cNvSpPr txBox="1">
              <a:spLocks noChangeArrowheads="1"/>
            </p:cNvSpPr>
            <p:nvPr/>
          </p:nvSpPr>
          <p:spPr bwMode="auto">
            <a:xfrm>
              <a:off x="158750" y="1312333"/>
              <a:ext cx="1227667" cy="584776"/>
            </a:xfrm>
            <a:prstGeom prst="rect">
              <a:avLst/>
            </a:prstGeom>
            <a:solidFill>
              <a:schemeClr val="bg1"/>
            </a:solidFill>
            <a:ln w="9525">
              <a:solidFill>
                <a:srgbClr val="606060"/>
              </a:solidFill>
              <a:miter lim="800000"/>
              <a:headEnd/>
              <a:tailEnd/>
            </a:ln>
          </p:spPr>
          <p:txBody>
            <a:bodyPr>
              <a:spAutoFit/>
            </a:bodyPr>
            <a:lstStyle>
              <a:lvl1pPr marL="2333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ea typeface="ＭＳ Ｐゴシック" panose="020B0600070205080204" pitchFamily="34" charset="-128"/>
                </a:rPr>
                <a:t>EWB</a:t>
              </a:r>
            </a:p>
            <a:p>
              <a:pPr>
                <a:spcBef>
                  <a:spcPct val="0"/>
                </a:spcBef>
                <a:buFontTx/>
                <a:buNone/>
              </a:pPr>
              <a:r>
                <a:rPr lang="en-US" altLang="en-US" sz="1600">
                  <a:ea typeface="ＭＳ Ｐゴシック" panose="020B0600070205080204" pitchFamily="34" charset="-128"/>
                </a:rPr>
                <a:t>Physical</a:t>
              </a:r>
            </a:p>
          </p:txBody>
        </p:sp>
        <p:sp>
          <p:nvSpPr>
            <p:cNvPr id="27658" name="Rectangle 12">
              <a:extLst>
                <a:ext uri="{FF2B5EF4-FFF2-40B4-BE49-F238E27FC236}">
                  <a16:creationId xmlns:a16="http://schemas.microsoft.com/office/drawing/2014/main" id="{687A514F-CEF0-44BB-94C7-307EC315F444}"/>
                </a:ext>
              </a:extLst>
            </p:cNvPr>
            <p:cNvSpPr>
              <a:spLocks noChangeArrowheads="1"/>
            </p:cNvSpPr>
            <p:nvPr/>
          </p:nvSpPr>
          <p:spPr bwMode="auto">
            <a:xfrm>
              <a:off x="243417" y="1428750"/>
              <a:ext cx="158750" cy="158750"/>
            </a:xfrm>
            <a:prstGeom prst="rect">
              <a:avLst/>
            </a:prstGeom>
            <a:solidFill>
              <a:srgbClr val="FF0000"/>
            </a:solidFill>
            <a:ln w="3175">
              <a:solidFill>
                <a:schemeClr val="bg2"/>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New Roman" panose="02020603050405020304" pitchFamily="18" charset="0"/>
              </a:endParaRPr>
            </a:p>
          </p:txBody>
        </p:sp>
        <p:sp>
          <p:nvSpPr>
            <p:cNvPr id="32777" name="Rectangle 13">
              <a:extLst>
                <a:ext uri="{FF2B5EF4-FFF2-40B4-BE49-F238E27FC236}">
                  <a16:creationId xmlns:a16="http://schemas.microsoft.com/office/drawing/2014/main" id="{7046FCED-78B4-4FC8-955E-AA40E3837CE4}"/>
                </a:ext>
              </a:extLst>
            </p:cNvPr>
            <p:cNvSpPr>
              <a:spLocks noChangeArrowheads="1"/>
            </p:cNvSpPr>
            <p:nvPr/>
          </p:nvSpPr>
          <p:spPr bwMode="auto">
            <a:xfrm>
              <a:off x="242819" y="1671462"/>
              <a:ext cx="158796" cy="158907"/>
            </a:xfrm>
            <a:prstGeom prst="rect">
              <a:avLst/>
            </a:prstGeom>
            <a:solidFill>
              <a:schemeClr val="accent6"/>
            </a:solidFill>
            <a:ln w="3175">
              <a:solidFill>
                <a:schemeClr val="bg2"/>
              </a:solidFill>
              <a:round/>
              <a:headEnd/>
              <a:tailEnd/>
            </a:ln>
          </p:spPr>
          <p:txBody>
            <a:bodyPr/>
            <a:lstStyle/>
            <a:p>
              <a:pPr>
                <a:defRPr/>
              </a:pPr>
              <a:endParaRPr lang="en-US"/>
            </a:p>
          </p:txBody>
        </p:sp>
      </p:grpSp>
      <p:sp>
        <p:nvSpPr>
          <p:cNvPr id="93190" name="Rectangle 4">
            <a:extLst>
              <a:ext uri="{FF2B5EF4-FFF2-40B4-BE49-F238E27FC236}">
                <a16:creationId xmlns:a16="http://schemas.microsoft.com/office/drawing/2014/main" id="{2D474D9F-F2CF-482C-8794-0F779E0AFD2D}"/>
              </a:ext>
            </a:extLst>
          </p:cNvPr>
          <p:cNvSpPr>
            <a:spLocks noChangeArrowheads="1"/>
          </p:cNvSpPr>
          <p:nvPr/>
        </p:nvSpPr>
        <p:spPr bwMode="auto">
          <a:xfrm>
            <a:off x="76200" y="5775325"/>
            <a:ext cx="8880475" cy="304800"/>
          </a:xfrm>
          <a:prstGeom prst="rect">
            <a:avLst/>
          </a:prstGeom>
          <a:noFill/>
          <a:ln w="9525">
            <a:noFill/>
            <a:miter lim="800000"/>
            <a:headEnd/>
            <a:tailEnd/>
          </a:ln>
        </p:spPr>
        <p:txBody>
          <a:bodyPr lIns="90488" tIns="44450" rIns="90488" bIns="44450">
            <a:spAutoFit/>
          </a:bodyPr>
          <a:lstStyle/>
          <a:p>
            <a:pPr>
              <a:defRPr/>
            </a:pPr>
            <a:r>
              <a:rPr lang="en-US" altLang="en-US" sz="1400" dirty="0">
                <a:latin typeface="+mn-lt"/>
              </a:rPr>
              <a:t>MS = multiple sclerosis; ESRD =  end-stage renal disease; GERD = gastroesophageal reflux disease. </a:t>
            </a:r>
          </a:p>
        </p:txBody>
      </p:sp>
      <p:sp>
        <p:nvSpPr>
          <p:cNvPr id="27655" name="Slide Number Placeholder 1">
            <a:extLst>
              <a:ext uri="{FF2B5EF4-FFF2-40B4-BE49-F238E27FC236}">
                <a16:creationId xmlns:a16="http://schemas.microsoft.com/office/drawing/2014/main" id="{6CDAB9FA-D032-4832-A0A3-68F1DF49D62E}"/>
              </a:ext>
            </a:extLst>
          </p:cNvPr>
          <p:cNvSpPr txBox="1">
            <a:spLocks noGrp="1" noChangeArrowheads="1"/>
          </p:cNvSpPr>
          <p:nvPr/>
        </p:nvSpPr>
        <p:spPr bwMode="auto">
          <a:xfrm>
            <a:off x="7372350" y="6245225"/>
            <a:ext cx="14668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fld id="{CC220954-9C08-4A6A-8667-8BB20D88EB5A}" type="slidenum">
              <a:rPr lang="en-US" altLang="en-US" sz="1400" b="0">
                <a:latin typeface="Times New Roman" panose="02020603050405020304" pitchFamily="18" charset="0"/>
              </a:rPr>
              <a:pPr algn="r">
                <a:spcBef>
                  <a:spcPct val="0"/>
                </a:spcBef>
                <a:buFontTx/>
                <a:buNone/>
              </a:pPr>
              <a:t>8</a:t>
            </a:fld>
            <a:endParaRPr lang="en-US" altLang="en-US" sz="1400" b="0">
              <a:latin typeface="Times New Roman" panose="02020603050405020304" pitchFamily="18" charset="0"/>
            </a:endParaRPr>
          </a:p>
        </p:txBody>
      </p:sp>
      <p:sp>
        <p:nvSpPr>
          <p:cNvPr id="27656" name="TextBox 2">
            <a:extLst>
              <a:ext uri="{FF2B5EF4-FFF2-40B4-BE49-F238E27FC236}">
                <a16:creationId xmlns:a16="http://schemas.microsoft.com/office/drawing/2014/main" id="{21689916-CB49-497A-8983-2EC59F0A43DA}"/>
              </a:ext>
            </a:extLst>
          </p:cNvPr>
          <p:cNvSpPr txBox="1">
            <a:spLocks noChangeArrowheads="1"/>
          </p:cNvSpPr>
          <p:nvPr/>
        </p:nvSpPr>
        <p:spPr bwMode="auto">
          <a:xfrm>
            <a:off x="171450" y="4881563"/>
            <a:ext cx="8939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0">
                <a:latin typeface="Times New Roman" panose="02020603050405020304" pitchFamily="18" charset="0"/>
              </a:rPr>
              <a:t>Hays, R. D., Brodsky, M., Johnston, M. F., Spritzer, K. L., &amp; Hui, K.  (2005).  Evaluating the statistical significance of health-related quality of life change in individual patients.  </a:t>
            </a:r>
            <a:r>
              <a:rPr lang="en-US" altLang="en-US" sz="1400" b="0" u="sng">
                <a:latin typeface="Times New Roman" panose="02020603050405020304" pitchFamily="18" charset="0"/>
              </a:rPr>
              <a:t>Evaluation and the Health Professions</a:t>
            </a:r>
            <a:r>
              <a:rPr lang="en-US" altLang="en-US" sz="1400" b="0">
                <a:latin typeface="Times New Roman" panose="02020603050405020304" pitchFamily="18" charset="0"/>
              </a:rPr>
              <a:t>, 28, 160-171.</a:t>
            </a:r>
          </a:p>
          <a:p>
            <a:pPr>
              <a:spcBef>
                <a:spcPct val="0"/>
              </a:spcBef>
              <a:buFontTx/>
              <a:buNone/>
            </a:pPr>
            <a:endParaRPr lang="en-US" altLang="en-US">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a:extLst>
              <a:ext uri="{FF2B5EF4-FFF2-40B4-BE49-F238E27FC236}">
                <a16:creationId xmlns:a16="http://schemas.microsoft.com/office/drawing/2014/main" id="{23713CDB-3F56-4271-A838-EC7E4AE0BF4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7BD8C6-90D7-48F2-988B-FCC38549FF82}" type="slidenum">
              <a:rPr lang="en-US" altLang="en-US" sz="1400">
                <a:latin typeface="Times New Roman" panose="02020603050405020304" pitchFamily="18" charset="0"/>
              </a:rPr>
              <a:pPr>
                <a:spcBef>
                  <a:spcPct val="0"/>
                </a:spcBef>
                <a:buFontTx/>
                <a:buNone/>
              </a:pPr>
              <a:t>9</a:t>
            </a:fld>
            <a:endParaRPr lang="en-US" altLang="en-US" sz="1400">
              <a:latin typeface="Times New Roman" panose="02020603050405020304" pitchFamily="18" charset="0"/>
            </a:endParaRPr>
          </a:p>
        </p:txBody>
      </p:sp>
      <p:sp>
        <p:nvSpPr>
          <p:cNvPr id="29699" name="Rectangle 2">
            <a:extLst>
              <a:ext uri="{FF2B5EF4-FFF2-40B4-BE49-F238E27FC236}">
                <a16:creationId xmlns:a16="http://schemas.microsoft.com/office/drawing/2014/main" id="{02F47796-BE84-4107-9EDA-380F8B25E609}"/>
              </a:ext>
            </a:extLst>
          </p:cNvPr>
          <p:cNvSpPr>
            <a:spLocks noGrp="1" noChangeArrowheads="1"/>
          </p:cNvSpPr>
          <p:nvPr>
            <p:ph type="title" idx="4294967295"/>
          </p:nvPr>
        </p:nvSpPr>
        <p:spPr>
          <a:xfrm>
            <a:off x="228600" y="152400"/>
            <a:ext cx="8915400" cy="1371600"/>
          </a:xfrm>
        </p:spPr>
        <p:txBody>
          <a:bodyPr/>
          <a:lstStyle/>
          <a:p>
            <a:pPr algn="l" eaLnBrk="1" hangingPunct="1"/>
            <a:r>
              <a:rPr lang="en-US" altLang="en-US" sz="2800" b="1" dirty="0">
                <a:latin typeface="Comic Sans MS" panose="030F0702030302020204" pitchFamily="66" charset="0"/>
              </a:rPr>
              <a:t>Significant Improvement 6-weeks later in all but 1 of SF-36 Scales (Change is in T-score metric)</a:t>
            </a:r>
          </a:p>
        </p:txBody>
      </p:sp>
      <p:grpSp>
        <p:nvGrpSpPr>
          <p:cNvPr id="29700" name="Group 69">
            <a:extLst>
              <a:ext uri="{FF2B5EF4-FFF2-40B4-BE49-F238E27FC236}">
                <a16:creationId xmlns:a16="http://schemas.microsoft.com/office/drawing/2014/main" id="{AFC9DC96-DCCC-4FC0-A42A-7B34344072DE}"/>
              </a:ext>
            </a:extLst>
          </p:cNvPr>
          <p:cNvGrpSpPr>
            <a:grpSpLocks noGrp="1"/>
          </p:cNvGrpSpPr>
          <p:nvPr/>
        </p:nvGrpSpPr>
        <p:grpSpPr bwMode="auto">
          <a:xfrm>
            <a:off x="290513" y="1581150"/>
            <a:ext cx="8472487" cy="4667250"/>
            <a:chOff x="183" y="833"/>
            <a:chExt cx="5337" cy="2940"/>
          </a:xfrm>
        </p:grpSpPr>
        <p:sp>
          <p:nvSpPr>
            <p:cNvPr id="29702" name="Rectangle 2053">
              <a:extLst>
                <a:ext uri="{FF2B5EF4-FFF2-40B4-BE49-F238E27FC236}">
                  <a16:creationId xmlns:a16="http://schemas.microsoft.com/office/drawing/2014/main" id="{74B7E863-0B15-46D4-BFBA-D0BC2F3B599F}"/>
                </a:ext>
              </a:extLst>
            </p:cNvPr>
            <p:cNvSpPr>
              <a:spLocks noChangeArrowheads="1"/>
            </p:cNvSpPr>
            <p:nvPr/>
          </p:nvSpPr>
          <p:spPr bwMode="auto">
            <a:xfrm>
              <a:off x="183" y="833"/>
              <a:ext cx="1334" cy="38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5000"/>
                </a:spcBef>
                <a:buClr>
                  <a:srgbClr val="275DA6"/>
                </a:buClr>
                <a:buFontTx/>
                <a:buNone/>
              </a:pPr>
              <a:endParaRPr lang="en-US" altLang="en-US" sz="2000">
                <a:solidFill>
                  <a:schemeClr val="bg1"/>
                </a:solidFill>
                <a:latin typeface="Times New Roman" panose="02020603050405020304" pitchFamily="18" charset="0"/>
              </a:endParaRPr>
            </a:p>
          </p:txBody>
        </p:sp>
        <p:sp>
          <p:nvSpPr>
            <p:cNvPr id="29703" name="Rectangle 2054">
              <a:extLst>
                <a:ext uri="{FF2B5EF4-FFF2-40B4-BE49-F238E27FC236}">
                  <a16:creationId xmlns:a16="http://schemas.microsoft.com/office/drawing/2014/main" id="{DD910A1D-AA04-441D-BF8A-647368A5D86B}"/>
                </a:ext>
              </a:extLst>
            </p:cNvPr>
            <p:cNvSpPr>
              <a:spLocks noChangeArrowheads="1"/>
            </p:cNvSpPr>
            <p:nvPr/>
          </p:nvSpPr>
          <p:spPr bwMode="auto">
            <a:xfrm>
              <a:off x="1517" y="833"/>
              <a:ext cx="1335" cy="38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solidFill>
                    <a:schemeClr val="bg1"/>
                  </a:solidFill>
                  <a:latin typeface="Times New Roman" panose="02020603050405020304" pitchFamily="18" charset="0"/>
                </a:rPr>
                <a:t>Change</a:t>
              </a:r>
            </a:p>
          </p:txBody>
        </p:sp>
        <p:sp>
          <p:nvSpPr>
            <p:cNvPr id="29704" name="Rectangle 2055">
              <a:extLst>
                <a:ext uri="{FF2B5EF4-FFF2-40B4-BE49-F238E27FC236}">
                  <a16:creationId xmlns:a16="http://schemas.microsoft.com/office/drawing/2014/main" id="{D9C3A4F8-CD40-4867-86B4-E0C75F5CE519}"/>
                </a:ext>
              </a:extLst>
            </p:cNvPr>
            <p:cNvSpPr>
              <a:spLocks noChangeArrowheads="1"/>
            </p:cNvSpPr>
            <p:nvPr/>
          </p:nvSpPr>
          <p:spPr bwMode="auto">
            <a:xfrm>
              <a:off x="2852" y="833"/>
              <a:ext cx="1334" cy="38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solidFill>
                    <a:schemeClr val="bg1"/>
                  </a:solidFill>
                  <a:latin typeface="Times New Roman" panose="02020603050405020304" pitchFamily="18" charset="0"/>
                </a:rPr>
                <a:t>t-test</a:t>
              </a:r>
            </a:p>
          </p:txBody>
        </p:sp>
        <p:sp>
          <p:nvSpPr>
            <p:cNvPr id="29705" name="Rectangle 2056">
              <a:extLst>
                <a:ext uri="{FF2B5EF4-FFF2-40B4-BE49-F238E27FC236}">
                  <a16:creationId xmlns:a16="http://schemas.microsoft.com/office/drawing/2014/main" id="{0415410F-B128-4209-898A-71AC62B5731F}"/>
                </a:ext>
              </a:extLst>
            </p:cNvPr>
            <p:cNvSpPr>
              <a:spLocks noChangeArrowheads="1"/>
            </p:cNvSpPr>
            <p:nvPr/>
          </p:nvSpPr>
          <p:spPr bwMode="auto">
            <a:xfrm>
              <a:off x="4186" y="833"/>
              <a:ext cx="1334" cy="38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solidFill>
                    <a:schemeClr val="bg1"/>
                  </a:solidFill>
                  <a:latin typeface="Times New Roman" panose="02020603050405020304" pitchFamily="18" charset="0"/>
                </a:rPr>
                <a:t>prob.</a:t>
              </a:r>
            </a:p>
          </p:txBody>
        </p:sp>
        <p:sp>
          <p:nvSpPr>
            <p:cNvPr id="29706" name="Rectangle 2057">
              <a:extLst>
                <a:ext uri="{FF2B5EF4-FFF2-40B4-BE49-F238E27FC236}">
                  <a16:creationId xmlns:a16="http://schemas.microsoft.com/office/drawing/2014/main" id="{D6C1EE74-4CB5-4050-877E-3308797C0DD9}"/>
                </a:ext>
              </a:extLst>
            </p:cNvPr>
            <p:cNvSpPr>
              <a:spLocks noChangeArrowheads="1"/>
            </p:cNvSpPr>
            <p:nvPr/>
          </p:nvSpPr>
          <p:spPr bwMode="auto">
            <a:xfrm>
              <a:off x="183" y="1213"/>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5000"/>
                </a:spcBef>
                <a:buClr>
                  <a:srgbClr val="275DA6"/>
                </a:buClr>
                <a:buFontTx/>
                <a:buNone/>
              </a:pPr>
              <a:r>
                <a:rPr lang="en-US" altLang="en-US" sz="2000">
                  <a:latin typeface="Times New Roman" panose="02020603050405020304" pitchFamily="18" charset="0"/>
                </a:rPr>
                <a:t>PF-10</a:t>
              </a:r>
            </a:p>
          </p:txBody>
        </p:sp>
        <p:sp>
          <p:nvSpPr>
            <p:cNvPr id="29707" name="Rectangle 2058">
              <a:extLst>
                <a:ext uri="{FF2B5EF4-FFF2-40B4-BE49-F238E27FC236}">
                  <a16:creationId xmlns:a16="http://schemas.microsoft.com/office/drawing/2014/main" id="{AA2EDA99-2D6C-4075-9989-B42986312882}"/>
                </a:ext>
              </a:extLst>
            </p:cNvPr>
            <p:cNvSpPr>
              <a:spLocks noChangeArrowheads="1"/>
            </p:cNvSpPr>
            <p:nvPr/>
          </p:nvSpPr>
          <p:spPr bwMode="auto">
            <a:xfrm>
              <a:off x="1517" y="1213"/>
              <a:ext cx="1335"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1.7</a:t>
              </a:r>
            </a:p>
          </p:txBody>
        </p:sp>
        <p:sp>
          <p:nvSpPr>
            <p:cNvPr id="29708" name="Rectangle 2059">
              <a:extLst>
                <a:ext uri="{FF2B5EF4-FFF2-40B4-BE49-F238E27FC236}">
                  <a16:creationId xmlns:a16="http://schemas.microsoft.com/office/drawing/2014/main" id="{897A4E0F-D4BA-4DAC-AD30-12C2F616DE58}"/>
                </a:ext>
              </a:extLst>
            </p:cNvPr>
            <p:cNvSpPr>
              <a:spLocks noChangeArrowheads="1"/>
            </p:cNvSpPr>
            <p:nvPr/>
          </p:nvSpPr>
          <p:spPr bwMode="auto">
            <a:xfrm>
              <a:off x="2852" y="1213"/>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2.38</a:t>
              </a:r>
            </a:p>
          </p:txBody>
        </p:sp>
        <p:sp>
          <p:nvSpPr>
            <p:cNvPr id="29709" name="Rectangle 2060">
              <a:extLst>
                <a:ext uri="{FF2B5EF4-FFF2-40B4-BE49-F238E27FC236}">
                  <a16:creationId xmlns:a16="http://schemas.microsoft.com/office/drawing/2014/main" id="{39716FAB-3211-4C99-9496-0F3E107E3E6B}"/>
                </a:ext>
              </a:extLst>
            </p:cNvPr>
            <p:cNvSpPr>
              <a:spLocks noChangeArrowheads="1"/>
            </p:cNvSpPr>
            <p:nvPr/>
          </p:nvSpPr>
          <p:spPr bwMode="auto">
            <a:xfrm>
              <a:off x="4186" y="1213"/>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.0208</a:t>
              </a:r>
            </a:p>
          </p:txBody>
        </p:sp>
        <p:sp>
          <p:nvSpPr>
            <p:cNvPr id="29710" name="Rectangle 2061">
              <a:extLst>
                <a:ext uri="{FF2B5EF4-FFF2-40B4-BE49-F238E27FC236}">
                  <a16:creationId xmlns:a16="http://schemas.microsoft.com/office/drawing/2014/main" id="{05A86699-4967-4B15-B21E-A23158798656}"/>
                </a:ext>
              </a:extLst>
            </p:cNvPr>
            <p:cNvSpPr>
              <a:spLocks noChangeArrowheads="1"/>
            </p:cNvSpPr>
            <p:nvPr/>
          </p:nvSpPr>
          <p:spPr bwMode="auto">
            <a:xfrm>
              <a:off x="183" y="1469"/>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5000"/>
                </a:spcBef>
                <a:buClr>
                  <a:srgbClr val="275DA6"/>
                </a:buClr>
                <a:buFontTx/>
                <a:buNone/>
              </a:pPr>
              <a:r>
                <a:rPr lang="en-US" altLang="en-US" sz="2000">
                  <a:latin typeface="Times New Roman" panose="02020603050405020304" pitchFamily="18" charset="0"/>
                </a:rPr>
                <a:t>RP-4</a:t>
              </a:r>
            </a:p>
          </p:txBody>
        </p:sp>
        <p:sp>
          <p:nvSpPr>
            <p:cNvPr id="29711" name="Rectangle 2062">
              <a:extLst>
                <a:ext uri="{FF2B5EF4-FFF2-40B4-BE49-F238E27FC236}">
                  <a16:creationId xmlns:a16="http://schemas.microsoft.com/office/drawing/2014/main" id="{719EFC58-0894-429D-8597-63A889819E9C}"/>
                </a:ext>
              </a:extLst>
            </p:cNvPr>
            <p:cNvSpPr>
              <a:spLocks noChangeArrowheads="1"/>
            </p:cNvSpPr>
            <p:nvPr/>
          </p:nvSpPr>
          <p:spPr bwMode="auto">
            <a:xfrm>
              <a:off x="1517" y="1469"/>
              <a:ext cx="1335"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4.1</a:t>
              </a:r>
            </a:p>
          </p:txBody>
        </p:sp>
        <p:sp>
          <p:nvSpPr>
            <p:cNvPr id="29712" name="Rectangle 2063">
              <a:extLst>
                <a:ext uri="{FF2B5EF4-FFF2-40B4-BE49-F238E27FC236}">
                  <a16:creationId xmlns:a16="http://schemas.microsoft.com/office/drawing/2014/main" id="{9D92AE26-0090-4A71-A7D3-134691AEED99}"/>
                </a:ext>
              </a:extLst>
            </p:cNvPr>
            <p:cNvSpPr>
              <a:spLocks noChangeArrowheads="1"/>
            </p:cNvSpPr>
            <p:nvPr/>
          </p:nvSpPr>
          <p:spPr bwMode="auto">
            <a:xfrm>
              <a:off x="2852" y="1469"/>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3.81</a:t>
              </a:r>
            </a:p>
          </p:txBody>
        </p:sp>
        <p:sp>
          <p:nvSpPr>
            <p:cNvPr id="29713" name="Rectangle 2064">
              <a:extLst>
                <a:ext uri="{FF2B5EF4-FFF2-40B4-BE49-F238E27FC236}">
                  <a16:creationId xmlns:a16="http://schemas.microsoft.com/office/drawing/2014/main" id="{E152F895-D72F-4DED-AD66-E3DC31D54532}"/>
                </a:ext>
              </a:extLst>
            </p:cNvPr>
            <p:cNvSpPr>
              <a:spLocks noChangeArrowheads="1"/>
            </p:cNvSpPr>
            <p:nvPr/>
          </p:nvSpPr>
          <p:spPr bwMode="auto">
            <a:xfrm>
              <a:off x="4186" y="1469"/>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.0004</a:t>
              </a:r>
            </a:p>
          </p:txBody>
        </p:sp>
        <p:sp>
          <p:nvSpPr>
            <p:cNvPr id="29714" name="Rectangle 2065">
              <a:extLst>
                <a:ext uri="{FF2B5EF4-FFF2-40B4-BE49-F238E27FC236}">
                  <a16:creationId xmlns:a16="http://schemas.microsoft.com/office/drawing/2014/main" id="{938F59C3-680A-4440-AFB2-725D57F8CDAE}"/>
                </a:ext>
              </a:extLst>
            </p:cNvPr>
            <p:cNvSpPr>
              <a:spLocks noChangeArrowheads="1"/>
            </p:cNvSpPr>
            <p:nvPr/>
          </p:nvSpPr>
          <p:spPr bwMode="auto">
            <a:xfrm>
              <a:off x="183" y="1725"/>
              <a:ext cx="1334" cy="257"/>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5000"/>
                </a:spcBef>
                <a:buClr>
                  <a:srgbClr val="275DA6"/>
                </a:buClr>
                <a:buFontTx/>
                <a:buNone/>
              </a:pPr>
              <a:r>
                <a:rPr lang="en-US" altLang="en-US" sz="2000">
                  <a:latin typeface="Times New Roman" panose="02020603050405020304" pitchFamily="18" charset="0"/>
                </a:rPr>
                <a:t>BP-2</a:t>
              </a:r>
            </a:p>
          </p:txBody>
        </p:sp>
        <p:sp>
          <p:nvSpPr>
            <p:cNvPr id="29715" name="Rectangle 2066">
              <a:extLst>
                <a:ext uri="{FF2B5EF4-FFF2-40B4-BE49-F238E27FC236}">
                  <a16:creationId xmlns:a16="http://schemas.microsoft.com/office/drawing/2014/main" id="{32B46874-112E-41EF-8921-FE064C35CBDF}"/>
                </a:ext>
              </a:extLst>
            </p:cNvPr>
            <p:cNvSpPr>
              <a:spLocks noChangeArrowheads="1"/>
            </p:cNvSpPr>
            <p:nvPr/>
          </p:nvSpPr>
          <p:spPr bwMode="auto">
            <a:xfrm>
              <a:off x="1517" y="1725"/>
              <a:ext cx="1335" cy="257"/>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3.6</a:t>
              </a:r>
            </a:p>
          </p:txBody>
        </p:sp>
        <p:sp>
          <p:nvSpPr>
            <p:cNvPr id="29716" name="Rectangle 2067">
              <a:extLst>
                <a:ext uri="{FF2B5EF4-FFF2-40B4-BE49-F238E27FC236}">
                  <a16:creationId xmlns:a16="http://schemas.microsoft.com/office/drawing/2014/main" id="{9B69E8A3-77B2-40F7-A4D8-77097847AF8B}"/>
                </a:ext>
              </a:extLst>
            </p:cNvPr>
            <p:cNvSpPr>
              <a:spLocks noChangeArrowheads="1"/>
            </p:cNvSpPr>
            <p:nvPr/>
          </p:nvSpPr>
          <p:spPr bwMode="auto">
            <a:xfrm>
              <a:off x="2852" y="1725"/>
              <a:ext cx="1334" cy="257"/>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2.59</a:t>
              </a:r>
            </a:p>
          </p:txBody>
        </p:sp>
        <p:sp>
          <p:nvSpPr>
            <p:cNvPr id="29717" name="Rectangle 2068">
              <a:extLst>
                <a:ext uri="{FF2B5EF4-FFF2-40B4-BE49-F238E27FC236}">
                  <a16:creationId xmlns:a16="http://schemas.microsoft.com/office/drawing/2014/main" id="{DB53E6A7-F1D3-4CB3-87B6-AA8DB9D48C06}"/>
                </a:ext>
              </a:extLst>
            </p:cNvPr>
            <p:cNvSpPr>
              <a:spLocks noChangeArrowheads="1"/>
            </p:cNvSpPr>
            <p:nvPr/>
          </p:nvSpPr>
          <p:spPr bwMode="auto">
            <a:xfrm>
              <a:off x="4186" y="1725"/>
              <a:ext cx="1334" cy="257"/>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.0125</a:t>
              </a:r>
            </a:p>
          </p:txBody>
        </p:sp>
        <p:sp>
          <p:nvSpPr>
            <p:cNvPr id="29718" name="Rectangle 2069">
              <a:extLst>
                <a:ext uri="{FF2B5EF4-FFF2-40B4-BE49-F238E27FC236}">
                  <a16:creationId xmlns:a16="http://schemas.microsoft.com/office/drawing/2014/main" id="{7AF292FD-FE74-49CD-A7E7-86158DFB1B6E}"/>
                </a:ext>
              </a:extLst>
            </p:cNvPr>
            <p:cNvSpPr>
              <a:spLocks noChangeArrowheads="1"/>
            </p:cNvSpPr>
            <p:nvPr/>
          </p:nvSpPr>
          <p:spPr bwMode="auto">
            <a:xfrm>
              <a:off x="183" y="1982"/>
              <a:ext cx="1334" cy="255"/>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5000"/>
                </a:spcBef>
                <a:buClr>
                  <a:srgbClr val="275DA6"/>
                </a:buClr>
                <a:buFontTx/>
                <a:buNone/>
              </a:pPr>
              <a:r>
                <a:rPr lang="en-US" altLang="en-US" sz="2000">
                  <a:latin typeface="Times New Roman" panose="02020603050405020304" pitchFamily="18" charset="0"/>
                </a:rPr>
                <a:t>GH-5</a:t>
              </a:r>
            </a:p>
          </p:txBody>
        </p:sp>
        <p:sp>
          <p:nvSpPr>
            <p:cNvPr id="29719" name="Rectangle 2070">
              <a:extLst>
                <a:ext uri="{FF2B5EF4-FFF2-40B4-BE49-F238E27FC236}">
                  <a16:creationId xmlns:a16="http://schemas.microsoft.com/office/drawing/2014/main" id="{8FD26BA2-7977-4F50-B11F-58AD34CBFA1B}"/>
                </a:ext>
              </a:extLst>
            </p:cNvPr>
            <p:cNvSpPr>
              <a:spLocks noChangeArrowheads="1"/>
            </p:cNvSpPr>
            <p:nvPr/>
          </p:nvSpPr>
          <p:spPr bwMode="auto">
            <a:xfrm>
              <a:off x="1517" y="1982"/>
              <a:ext cx="1335" cy="255"/>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2.4</a:t>
              </a:r>
            </a:p>
          </p:txBody>
        </p:sp>
        <p:sp>
          <p:nvSpPr>
            <p:cNvPr id="29720" name="Rectangle 2071">
              <a:extLst>
                <a:ext uri="{FF2B5EF4-FFF2-40B4-BE49-F238E27FC236}">
                  <a16:creationId xmlns:a16="http://schemas.microsoft.com/office/drawing/2014/main" id="{615AC89A-C76E-47DF-B954-68DA8D3C026B}"/>
                </a:ext>
              </a:extLst>
            </p:cNvPr>
            <p:cNvSpPr>
              <a:spLocks noChangeArrowheads="1"/>
            </p:cNvSpPr>
            <p:nvPr/>
          </p:nvSpPr>
          <p:spPr bwMode="auto">
            <a:xfrm>
              <a:off x="2852" y="1982"/>
              <a:ext cx="1334" cy="255"/>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2.86</a:t>
              </a:r>
            </a:p>
          </p:txBody>
        </p:sp>
        <p:sp>
          <p:nvSpPr>
            <p:cNvPr id="29721" name="Rectangle 2072">
              <a:extLst>
                <a:ext uri="{FF2B5EF4-FFF2-40B4-BE49-F238E27FC236}">
                  <a16:creationId xmlns:a16="http://schemas.microsoft.com/office/drawing/2014/main" id="{B4B4EECD-D857-4CCC-AB88-7D0C8AA33BD8}"/>
                </a:ext>
              </a:extLst>
            </p:cNvPr>
            <p:cNvSpPr>
              <a:spLocks noChangeArrowheads="1"/>
            </p:cNvSpPr>
            <p:nvPr/>
          </p:nvSpPr>
          <p:spPr bwMode="auto">
            <a:xfrm>
              <a:off x="4186" y="1982"/>
              <a:ext cx="1334" cy="255"/>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.0061</a:t>
              </a:r>
            </a:p>
          </p:txBody>
        </p:sp>
        <p:sp>
          <p:nvSpPr>
            <p:cNvPr id="29722" name="Rectangle 2073">
              <a:extLst>
                <a:ext uri="{FF2B5EF4-FFF2-40B4-BE49-F238E27FC236}">
                  <a16:creationId xmlns:a16="http://schemas.microsoft.com/office/drawing/2014/main" id="{7558260E-A1EF-4E80-9148-F91320A50D4D}"/>
                </a:ext>
              </a:extLst>
            </p:cNvPr>
            <p:cNvSpPr>
              <a:spLocks noChangeArrowheads="1"/>
            </p:cNvSpPr>
            <p:nvPr/>
          </p:nvSpPr>
          <p:spPr bwMode="auto">
            <a:xfrm>
              <a:off x="183" y="2237"/>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5000"/>
                </a:spcBef>
                <a:buClr>
                  <a:srgbClr val="275DA6"/>
                </a:buClr>
                <a:buFontTx/>
                <a:buNone/>
              </a:pPr>
              <a:r>
                <a:rPr lang="en-US" altLang="en-US" sz="2000">
                  <a:latin typeface="Times New Roman" panose="02020603050405020304" pitchFamily="18" charset="0"/>
                </a:rPr>
                <a:t>EN-4</a:t>
              </a:r>
            </a:p>
          </p:txBody>
        </p:sp>
        <p:sp>
          <p:nvSpPr>
            <p:cNvPr id="29723" name="Rectangle 2074">
              <a:extLst>
                <a:ext uri="{FF2B5EF4-FFF2-40B4-BE49-F238E27FC236}">
                  <a16:creationId xmlns:a16="http://schemas.microsoft.com/office/drawing/2014/main" id="{4A5AAE5A-3551-43C1-BA33-011039130E4F}"/>
                </a:ext>
              </a:extLst>
            </p:cNvPr>
            <p:cNvSpPr>
              <a:spLocks noChangeArrowheads="1"/>
            </p:cNvSpPr>
            <p:nvPr/>
          </p:nvSpPr>
          <p:spPr bwMode="auto">
            <a:xfrm>
              <a:off x="1517" y="2237"/>
              <a:ext cx="1335"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5.1</a:t>
              </a:r>
            </a:p>
          </p:txBody>
        </p:sp>
        <p:sp>
          <p:nvSpPr>
            <p:cNvPr id="29724" name="Rectangle 2075">
              <a:extLst>
                <a:ext uri="{FF2B5EF4-FFF2-40B4-BE49-F238E27FC236}">
                  <a16:creationId xmlns:a16="http://schemas.microsoft.com/office/drawing/2014/main" id="{DDC99DC0-7C01-4308-8F31-77A5E1CDBAE4}"/>
                </a:ext>
              </a:extLst>
            </p:cNvPr>
            <p:cNvSpPr>
              <a:spLocks noChangeArrowheads="1"/>
            </p:cNvSpPr>
            <p:nvPr/>
          </p:nvSpPr>
          <p:spPr bwMode="auto">
            <a:xfrm>
              <a:off x="2852" y="2237"/>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4.33</a:t>
              </a:r>
            </a:p>
          </p:txBody>
        </p:sp>
        <p:sp>
          <p:nvSpPr>
            <p:cNvPr id="29725" name="Rectangle 2076">
              <a:extLst>
                <a:ext uri="{FF2B5EF4-FFF2-40B4-BE49-F238E27FC236}">
                  <a16:creationId xmlns:a16="http://schemas.microsoft.com/office/drawing/2014/main" id="{8E335944-8375-43E7-8AEA-94E9E287842A}"/>
                </a:ext>
              </a:extLst>
            </p:cNvPr>
            <p:cNvSpPr>
              <a:spLocks noChangeArrowheads="1"/>
            </p:cNvSpPr>
            <p:nvPr/>
          </p:nvSpPr>
          <p:spPr bwMode="auto">
            <a:xfrm>
              <a:off x="4186" y="2237"/>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.0001</a:t>
              </a:r>
            </a:p>
          </p:txBody>
        </p:sp>
        <p:sp>
          <p:nvSpPr>
            <p:cNvPr id="29726" name="Rectangle 2077">
              <a:extLst>
                <a:ext uri="{FF2B5EF4-FFF2-40B4-BE49-F238E27FC236}">
                  <a16:creationId xmlns:a16="http://schemas.microsoft.com/office/drawing/2014/main" id="{3728A80F-C35A-4BD7-BDED-859BFCC3A671}"/>
                </a:ext>
              </a:extLst>
            </p:cNvPr>
            <p:cNvSpPr>
              <a:spLocks noChangeArrowheads="1"/>
            </p:cNvSpPr>
            <p:nvPr/>
          </p:nvSpPr>
          <p:spPr bwMode="auto">
            <a:xfrm>
              <a:off x="183" y="2493"/>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5000"/>
                </a:spcBef>
                <a:buClr>
                  <a:srgbClr val="275DA6"/>
                </a:buClr>
                <a:buFontTx/>
                <a:buNone/>
              </a:pPr>
              <a:r>
                <a:rPr lang="en-US" altLang="en-US" sz="2000">
                  <a:latin typeface="Times New Roman" panose="02020603050405020304" pitchFamily="18" charset="0"/>
                </a:rPr>
                <a:t>SF-2</a:t>
              </a:r>
            </a:p>
          </p:txBody>
        </p:sp>
        <p:sp>
          <p:nvSpPr>
            <p:cNvPr id="29727" name="Rectangle 2078">
              <a:extLst>
                <a:ext uri="{FF2B5EF4-FFF2-40B4-BE49-F238E27FC236}">
                  <a16:creationId xmlns:a16="http://schemas.microsoft.com/office/drawing/2014/main" id="{2B074257-F793-4ACA-9A58-723DD7F1E6E4}"/>
                </a:ext>
              </a:extLst>
            </p:cNvPr>
            <p:cNvSpPr>
              <a:spLocks noChangeArrowheads="1"/>
            </p:cNvSpPr>
            <p:nvPr/>
          </p:nvSpPr>
          <p:spPr bwMode="auto">
            <a:xfrm>
              <a:off x="1517" y="2493"/>
              <a:ext cx="1335"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4.7</a:t>
              </a:r>
            </a:p>
          </p:txBody>
        </p:sp>
        <p:sp>
          <p:nvSpPr>
            <p:cNvPr id="29728" name="Rectangle 2079">
              <a:extLst>
                <a:ext uri="{FF2B5EF4-FFF2-40B4-BE49-F238E27FC236}">
                  <a16:creationId xmlns:a16="http://schemas.microsoft.com/office/drawing/2014/main" id="{FE19F534-9394-4ED3-878E-A1A1B7FE9929}"/>
                </a:ext>
              </a:extLst>
            </p:cNvPr>
            <p:cNvSpPr>
              <a:spLocks noChangeArrowheads="1"/>
            </p:cNvSpPr>
            <p:nvPr/>
          </p:nvSpPr>
          <p:spPr bwMode="auto">
            <a:xfrm>
              <a:off x="2852" y="2493"/>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3.51</a:t>
              </a:r>
            </a:p>
          </p:txBody>
        </p:sp>
        <p:sp>
          <p:nvSpPr>
            <p:cNvPr id="29729" name="Rectangle 2080">
              <a:extLst>
                <a:ext uri="{FF2B5EF4-FFF2-40B4-BE49-F238E27FC236}">
                  <a16:creationId xmlns:a16="http://schemas.microsoft.com/office/drawing/2014/main" id="{75E7E5BB-F955-46FA-8E71-39D2E311EEA1}"/>
                </a:ext>
              </a:extLst>
            </p:cNvPr>
            <p:cNvSpPr>
              <a:spLocks noChangeArrowheads="1"/>
            </p:cNvSpPr>
            <p:nvPr/>
          </p:nvSpPr>
          <p:spPr bwMode="auto">
            <a:xfrm>
              <a:off x="4186" y="2493"/>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.0009</a:t>
              </a:r>
            </a:p>
          </p:txBody>
        </p:sp>
        <p:sp>
          <p:nvSpPr>
            <p:cNvPr id="29730" name="Rectangle 2081">
              <a:extLst>
                <a:ext uri="{FF2B5EF4-FFF2-40B4-BE49-F238E27FC236}">
                  <a16:creationId xmlns:a16="http://schemas.microsoft.com/office/drawing/2014/main" id="{A96EF944-AA72-4A39-B25C-82EF8E76536A}"/>
                </a:ext>
              </a:extLst>
            </p:cNvPr>
            <p:cNvSpPr>
              <a:spLocks noChangeArrowheads="1"/>
            </p:cNvSpPr>
            <p:nvPr/>
          </p:nvSpPr>
          <p:spPr bwMode="auto">
            <a:xfrm>
              <a:off x="183" y="2749"/>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5000"/>
                </a:spcBef>
                <a:buClr>
                  <a:srgbClr val="275DA6"/>
                </a:buClr>
                <a:buFontTx/>
                <a:buNone/>
              </a:pPr>
              <a:r>
                <a:rPr lang="en-US" altLang="en-US" sz="2000">
                  <a:latin typeface="Times New Roman" panose="02020603050405020304" pitchFamily="18" charset="0"/>
                </a:rPr>
                <a:t>RE-3</a:t>
              </a:r>
            </a:p>
          </p:txBody>
        </p:sp>
        <p:sp>
          <p:nvSpPr>
            <p:cNvPr id="29731" name="Rectangle 2082">
              <a:extLst>
                <a:ext uri="{FF2B5EF4-FFF2-40B4-BE49-F238E27FC236}">
                  <a16:creationId xmlns:a16="http://schemas.microsoft.com/office/drawing/2014/main" id="{D3AE0C41-AFA1-4A98-8531-7D5BE70B74D9}"/>
                </a:ext>
              </a:extLst>
            </p:cNvPr>
            <p:cNvSpPr>
              <a:spLocks noChangeArrowheads="1"/>
            </p:cNvSpPr>
            <p:nvPr/>
          </p:nvSpPr>
          <p:spPr bwMode="auto">
            <a:xfrm>
              <a:off x="1517" y="2749"/>
              <a:ext cx="1335"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1.5</a:t>
              </a:r>
            </a:p>
          </p:txBody>
        </p:sp>
        <p:sp>
          <p:nvSpPr>
            <p:cNvPr id="29732" name="Rectangle 2083">
              <a:extLst>
                <a:ext uri="{FF2B5EF4-FFF2-40B4-BE49-F238E27FC236}">
                  <a16:creationId xmlns:a16="http://schemas.microsoft.com/office/drawing/2014/main" id="{034916CF-2FA0-4029-AEAF-18BA4170DB40}"/>
                </a:ext>
              </a:extLst>
            </p:cNvPr>
            <p:cNvSpPr>
              <a:spLocks noChangeArrowheads="1"/>
            </p:cNvSpPr>
            <p:nvPr/>
          </p:nvSpPr>
          <p:spPr bwMode="auto">
            <a:xfrm>
              <a:off x="2852" y="2749"/>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0.96</a:t>
              </a:r>
            </a:p>
          </p:txBody>
        </p:sp>
        <p:sp>
          <p:nvSpPr>
            <p:cNvPr id="29733" name="Rectangle 2084">
              <a:extLst>
                <a:ext uri="{FF2B5EF4-FFF2-40B4-BE49-F238E27FC236}">
                  <a16:creationId xmlns:a16="http://schemas.microsoft.com/office/drawing/2014/main" id="{016C20B3-CF9A-42C5-97A9-64C2C1AE86E2}"/>
                </a:ext>
              </a:extLst>
            </p:cNvPr>
            <p:cNvSpPr>
              <a:spLocks noChangeArrowheads="1"/>
            </p:cNvSpPr>
            <p:nvPr/>
          </p:nvSpPr>
          <p:spPr bwMode="auto">
            <a:xfrm>
              <a:off x="4186" y="2749"/>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.3400</a:t>
              </a:r>
            </a:p>
          </p:txBody>
        </p:sp>
        <p:sp>
          <p:nvSpPr>
            <p:cNvPr id="29734" name="Rectangle 2085">
              <a:extLst>
                <a:ext uri="{FF2B5EF4-FFF2-40B4-BE49-F238E27FC236}">
                  <a16:creationId xmlns:a16="http://schemas.microsoft.com/office/drawing/2014/main" id="{F7ECFD74-E8D3-418C-851A-E81A29ADB411}"/>
                </a:ext>
              </a:extLst>
            </p:cNvPr>
            <p:cNvSpPr>
              <a:spLocks noChangeArrowheads="1"/>
            </p:cNvSpPr>
            <p:nvPr/>
          </p:nvSpPr>
          <p:spPr bwMode="auto">
            <a:xfrm>
              <a:off x="183" y="3005"/>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5000"/>
                </a:spcBef>
                <a:buClr>
                  <a:srgbClr val="275DA6"/>
                </a:buClr>
                <a:buFontTx/>
                <a:buNone/>
              </a:pPr>
              <a:r>
                <a:rPr lang="en-US" altLang="en-US" sz="2000">
                  <a:latin typeface="Times New Roman" panose="02020603050405020304" pitchFamily="18" charset="0"/>
                </a:rPr>
                <a:t>EWB-5</a:t>
              </a:r>
            </a:p>
          </p:txBody>
        </p:sp>
        <p:sp>
          <p:nvSpPr>
            <p:cNvPr id="29735" name="Rectangle 2086">
              <a:extLst>
                <a:ext uri="{FF2B5EF4-FFF2-40B4-BE49-F238E27FC236}">
                  <a16:creationId xmlns:a16="http://schemas.microsoft.com/office/drawing/2014/main" id="{4B340B6D-DC4D-4156-AB40-828FF4BC588B}"/>
                </a:ext>
              </a:extLst>
            </p:cNvPr>
            <p:cNvSpPr>
              <a:spLocks noChangeArrowheads="1"/>
            </p:cNvSpPr>
            <p:nvPr/>
          </p:nvSpPr>
          <p:spPr bwMode="auto">
            <a:xfrm>
              <a:off x="1517" y="3005"/>
              <a:ext cx="1335"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4.3</a:t>
              </a:r>
            </a:p>
          </p:txBody>
        </p:sp>
        <p:sp>
          <p:nvSpPr>
            <p:cNvPr id="29736" name="Rectangle 2087">
              <a:extLst>
                <a:ext uri="{FF2B5EF4-FFF2-40B4-BE49-F238E27FC236}">
                  <a16:creationId xmlns:a16="http://schemas.microsoft.com/office/drawing/2014/main" id="{15ABACA8-32F6-48D7-B6B7-A18BBE4A282F}"/>
                </a:ext>
              </a:extLst>
            </p:cNvPr>
            <p:cNvSpPr>
              <a:spLocks noChangeArrowheads="1"/>
            </p:cNvSpPr>
            <p:nvPr/>
          </p:nvSpPr>
          <p:spPr bwMode="auto">
            <a:xfrm>
              <a:off x="2852" y="3005"/>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3.20</a:t>
              </a:r>
            </a:p>
          </p:txBody>
        </p:sp>
        <p:sp>
          <p:nvSpPr>
            <p:cNvPr id="29737" name="Rectangle 2088">
              <a:extLst>
                <a:ext uri="{FF2B5EF4-FFF2-40B4-BE49-F238E27FC236}">
                  <a16:creationId xmlns:a16="http://schemas.microsoft.com/office/drawing/2014/main" id="{EE67840C-7F89-4186-BA50-6F64D3ACC0A1}"/>
                </a:ext>
              </a:extLst>
            </p:cNvPr>
            <p:cNvSpPr>
              <a:spLocks noChangeArrowheads="1"/>
            </p:cNvSpPr>
            <p:nvPr/>
          </p:nvSpPr>
          <p:spPr bwMode="auto">
            <a:xfrm>
              <a:off x="4186" y="3005"/>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.0023</a:t>
              </a:r>
            </a:p>
          </p:txBody>
        </p:sp>
        <p:sp>
          <p:nvSpPr>
            <p:cNvPr id="29738" name="Rectangle 2089">
              <a:extLst>
                <a:ext uri="{FF2B5EF4-FFF2-40B4-BE49-F238E27FC236}">
                  <a16:creationId xmlns:a16="http://schemas.microsoft.com/office/drawing/2014/main" id="{8F3492EB-07D9-4913-BC5A-A285F234F970}"/>
                </a:ext>
              </a:extLst>
            </p:cNvPr>
            <p:cNvSpPr>
              <a:spLocks noChangeArrowheads="1"/>
            </p:cNvSpPr>
            <p:nvPr/>
          </p:nvSpPr>
          <p:spPr bwMode="auto">
            <a:xfrm>
              <a:off x="183" y="3261"/>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5000"/>
                </a:spcBef>
                <a:buClr>
                  <a:srgbClr val="275DA6"/>
                </a:buClr>
                <a:buFontTx/>
                <a:buNone/>
              </a:pPr>
              <a:r>
                <a:rPr lang="en-US" altLang="en-US" sz="2000">
                  <a:latin typeface="Times New Roman" panose="02020603050405020304" pitchFamily="18" charset="0"/>
                </a:rPr>
                <a:t>PCS</a:t>
              </a:r>
            </a:p>
          </p:txBody>
        </p:sp>
        <p:sp>
          <p:nvSpPr>
            <p:cNvPr id="29739" name="Rectangle 2090">
              <a:extLst>
                <a:ext uri="{FF2B5EF4-FFF2-40B4-BE49-F238E27FC236}">
                  <a16:creationId xmlns:a16="http://schemas.microsoft.com/office/drawing/2014/main" id="{62C10B77-C710-4B74-8A52-3EA635F2AF54}"/>
                </a:ext>
              </a:extLst>
            </p:cNvPr>
            <p:cNvSpPr>
              <a:spLocks noChangeArrowheads="1"/>
            </p:cNvSpPr>
            <p:nvPr/>
          </p:nvSpPr>
          <p:spPr bwMode="auto">
            <a:xfrm>
              <a:off x="1517" y="3261"/>
              <a:ext cx="1335"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2.8</a:t>
              </a:r>
            </a:p>
          </p:txBody>
        </p:sp>
        <p:sp>
          <p:nvSpPr>
            <p:cNvPr id="29740" name="Rectangle 2091">
              <a:extLst>
                <a:ext uri="{FF2B5EF4-FFF2-40B4-BE49-F238E27FC236}">
                  <a16:creationId xmlns:a16="http://schemas.microsoft.com/office/drawing/2014/main" id="{6247F411-F55B-48ED-B5D7-E7E5F056E608}"/>
                </a:ext>
              </a:extLst>
            </p:cNvPr>
            <p:cNvSpPr>
              <a:spLocks noChangeArrowheads="1"/>
            </p:cNvSpPr>
            <p:nvPr/>
          </p:nvSpPr>
          <p:spPr bwMode="auto">
            <a:xfrm>
              <a:off x="2852" y="3261"/>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3.23</a:t>
              </a:r>
            </a:p>
          </p:txBody>
        </p:sp>
        <p:sp>
          <p:nvSpPr>
            <p:cNvPr id="29741" name="Rectangle 2092">
              <a:extLst>
                <a:ext uri="{FF2B5EF4-FFF2-40B4-BE49-F238E27FC236}">
                  <a16:creationId xmlns:a16="http://schemas.microsoft.com/office/drawing/2014/main" id="{6650B81C-E610-4AE0-945B-422D4413008F}"/>
                </a:ext>
              </a:extLst>
            </p:cNvPr>
            <p:cNvSpPr>
              <a:spLocks noChangeArrowheads="1"/>
            </p:cNvSpPr>
            <p:nvPr/>
          </p:nvSpPr>
          <p:spPr bwMode="auto">
            <a:xfrm>
              <a:off x="4186" y="3261"/>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.0021</a:t>
              </a:r>
            </a:p>
          </p:txBody>
        </p:sp>
        <p:sp>
          <p:nvSpPr>
            <p:cNvPr id="29742" name="Rectangle 2093">
              <a:extLst>
                <a:ext uri="{FF2B5EF4-FFF2-40B4-BE49-F238E27FC236}">
                  <a16:creationId xmlns:a16="http://schemas.microsoft.com/office/drawing/2014/main" id="{477A5FF4-4665-497E-AAA4-E7501D680633}"/>
                </a:ext>
              </a:extLst>
            </p:cNvPr>
            <p:cNvSpPr>
              <a:spLocks noChangeArrowheads="1"/>
            </p:cNvSpPr>
            <p:nvPr/>
          </p:nvSpPr>
          <p:spPr bwMode="auto">
            <a:xfrm>
              <a:off x="183" y="3517"/>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5000"/>
                </a:spcBef>
                <a:buClr>
                  <a:srgbClr val="275DA6"/>
                </a:buClr>
                <a:buFontTx/>
                <a:buNone/>
              </a:pPr>
              <a:r>
                <a:rPr lang="en-US" altLang="en-US" sz="2000">
                  <a:latin typeface="Times New Roman" panose="02020603050405020304" pitchFamily="18" charset="0"/>
                </a:rPr>
                <a:t>MCS</a:t>
              </a:r>
            </a:p>
          </p:txBody>
        </p:sp>
        <p:sp>
          <p:nvSpPr>
            <p:cNvPr id="29743" name="Rectangle 2094">
              <a:extLst>
                <a:ext uri="{FF2B5EF4-FFF2-40B4-BE49-F238E27FC236}">
                  <a16:creationId xmlns:a16="http://schemas.microsoft.com/office/drawing/2014/main" id="{C089D0BE-2F83-43A3-A959-9C25FD0DE62C}"/>
                </a:ext>
              </a:extLst>
            </p:cNvPr>
            <p:cNvSpPr>
              <a:spLocks noChangeArrowheads="1"/>
            </p:cNvSpPr>
            <p:nvPr/>
          </p:nvSpPr>
          <p:spPr bwMode="auto">
            <a:xfrm>
              <a:off x="1517" y="3517"/>
              <a:ext cx="1335"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3.9</a:t>
              </a:r>
            </a:p>
          </p:txBody>
        </p:sp>
        <p:sp>
          <p:nvSpPr>
            <p:cNvPr id="29744" name="Rectangle 2095">
              <a:extLst>
                <a:ext uri="{FF2B5EF4-FFF2-40B4-BE49-F238E27FC236}">
                  <a16:creationId xmlns:a16="http://schemas.microsoft.com/office/drawing/2014/main" id="{8E717548-2E05-408A-8487-860AAFCB6C96}"/>
                </a:ext>
              </a:extLst>
            </p:cNvPr>
            <p:cNvSpPr>
              <a:spLocks noChangeArrowheads="1"/>
            </p:cNvSpPr>
            <p:nvPr/>
          </p:nvSpPr>
          <p:spPr bwMode="auto">
            <a:xfrm>
              <a:off x="2852" y="3517"/>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2.82</a:t>
              </a:r>
            </a:p>
          </p:txBody>
        </p:sp>
        <p:sp>
          <p:nvSpPr>
            <p:cNvPr id="29745" name="Rectangle 2096">
              <a:extLst>
                <a:ext uri="{FF2B5EF4-FFF2-40B4-BE49-F238E27FC236}">
                  <a16:creationId xmlns:a16="http://schemas.microsoft.com/office/drawing/2014/main" id="{3BBE5C75-0391-4B38-BB6E-678C82D2E311}"/>
                </a:ext>
              </a:extLst>
            </p:cNvPr>
            <p:cNvSpPr>
              <a:spLocks noChangeArrowheads="1"/>
            </p:cNvSpPr>
            <p:nvPr/>
          </p:nvSpPr>
          <p:spPr bwMode="auto">
            <a:xfrm>
              <a:off x="4186" y="3517"/>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.0067</a:t>
              </a:r>
            </a:p>
          </p:txBody>
        </p:sp>
        <p:sp>
          <p:nvSpPr>
            <p:cNvPr id="29746" name="Line 2097">
              <a:extLst>
                <a:ext uri="{FF2B5EF4-FFF2-40B4-BE49-F238E27FC236}">
                  <a16:creationId xmlns:a16="http://schemas.microsoft.com/office/drawing/2014/main" id="{CA1406DF-5A98-4486-8966-27E413C6C805}"/>
                </a:ext>
              </a:extLst>
            </p:cNvPr>
            <p:cNvSpPr>
              <a:spLocks noChangeShapeType="1"/>
            </p:cNvSpPr>
            <p:nvPr/>
          </p:nvSpPr>
          <p:spPr bwMode="auto">
            <a:xfrm>
              <a:off x="1517" y="833"/>
              <a:ext cx="0" cy="294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7" name="Line 2098">
              <a:extLst>
                <a:ext uri="{FF2B5EF4-FFF2-40B4-BE49-F238E27FC236}">
                  <a16:creationId xmlns:a16="http://schemas.microsoft.com/office/drawing/2014/main" id="{7FC6BD89-8D5E-4151-B626-B650C81DB97A}"/>
                </a:ext>
              </a:extLst>
            </p:cNvPr>
            <p:cNvSpPr>
              <a:spLocks noChangeShapeType="1"/>
            </p:cNvSpPr>
            <p:nvPr/>
          </p:nvSpPr>
          <p:spPr bwMode="auto">
            <a:xfrm>
              <a:off x="2852" y="833"/>
              <a:ext cx="0" cy="294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8" name="Line 2099">
              <a:extLst>
                <a:ext uri="{FF2B5EF4-FFF2-40B4-BE49-F238E27FC236}">
                  <a16:creationId xmlns:a16="http://schemas.microsoft.com/office/drawing/2014/main" id="{2875CF5F-209D-4D8C-B8DD-50F20CFE56D0}"/>
                </a:ext>
              </a:extLst>
            </p:cNvPr>
            <p:cNvSpPr>
              <a:spLocks noChangeShapeType="1"/>
            </p:cNvSpPr>
            <p:nvPr/>
          </p:nvSpPr>
          <p:spPr bwMode="auto">
            <a:xfrm>
              <a:off x="4186" y="833"/>
              <a:ext cx="0" cy="294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9" name="Line 2100">
              <a:extLst>
                <a:ext uri="{FF2B5EF4-FFF2-40B4-BE49-F238E27FC236}">
                  <a16:creationId xmlns:a16="http://schemas.microsoft.com/office/drawing/2014/main" id="{7595C7DC-4764-4E4F-9149-9B2D9D5B0AFD}"/>
                </a:ext>
              </a:extLst>
            </p:cNvPr>
            <p:cNvSpPr>
              <a:spLocks noChangeShapeType="1"/>
            </p:cNvSpPr>
            <p:nvPr/>
          </p:nvSpPr>
          <p:spPr bwMode="auto">
            <a:xfrm>
              <a:off x="183" y="1213"/>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0" name="Line 2101">
              <a:extLst>
                <a:ext uri="{FF2B5EF4-FFF2-40B4-BE49-F238E27FC236}">
                  <a16:creationId xmlns:a16="http://schemas.microsoft.com/office/drawing/2014/main" id="{2047280D-36BD-42FE-9F87-9563F8F1D8DA}"/>
                </a:ext>
              </a:extLst>
            </p:cNvPr>
            <p:cNvSpPr>
              <a:spLocks noChangeShapeType="1"/>
            </p:cNvSpPr>
            <p:nvPr/>
          </p:nvSpPr>
          <p:spPr bwMode="auto">
            <a:xfrm>
              <a:off x="183" y="1469"/>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1" name="Line 2102">
              <a:extLst>
                <a:ext uri="{FF2B5EF4-FFF2-40B4-BE49-F238E27FC236}">
                  <a16:creationId xmlns:a16="http://schemas.microsoft.com/office/drawing/2014/main" id="{2DAF73F4-F66F-4A62-AB3F-709A759C1992}"/>
                </a:ext>
              </a:extLst>
            </p:cNvPr>
            <p:cNvSpPr>
              <a:spLocks noChangeShapeType="1"/>
            </p:cNvSpPr>
            <p:nvPr/>
          </p:nvSpPr>
          <p:spPr bwMode="auto">
            <a:xfrm>
              <a:off x="183" y="1725"/>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2" name="Line 2103">
              <a:extLst>
                <a:ext uri="{FF2B5EF4-FFF2-40B4-BE49-F238E27FC236}">
                  <a16:creationId xmlns:a16="http://schemas.microsoft.com/office/drawing/2014/main" id="{74122DD6-89D8-461E-865A-ED813A9B6349}"/>
                </a:ext>
              </a:extLst>
            </p:cNvPr>
            <p:cNvSpPr>
              <a:spLocks noChangeShapeType="1"/>
            </p:cNvSpPr>
            <p:nvPr/>
          </p:nvSpPr>
          <p:spPr bwMode="auto">
            <a:xfrm>
              <a:off x="183" y="1982"/>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3" name="Line 2104">
              <a:extLst>
                <a:ext uri="{FF2B5EF4-FFF2-40B4-BE49-F238E27FC236}">
                  <a16:creationId xmlns:a16="http://schemas.microsoft.com/office/drawing/2014/main" id="{873BB937-2888-49A3-8958-42C1DDDC9B50}"/>
                </a:ext>
              </a:extLst>
            </p:cNvPr>
            <p:cNvSpPr>
              <a:spLocks noChangeShapeType="1"/>
            </p:cNvSpPr>
            <p:nvPr/>
          </p:nvSpPr>
          <p:spPr bwMode="auto">
            <a:xfrm>
              <a:off x="183" y="2237"/>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4" name="Line 2105">
              <a:extLst>
                <a:ext uri="{FF2B5EF4-FFF2-40B4-BE49-F238E27FC236}">
                  <a16:creationId xmlns:a16="http://schemas.microsoft.com/office/drawing/2014/main" id="{FC7EC213-EA85-4ACF-96E8-0721DDFBC6CC}"/>
                </a:ext>
              </a:extLst>
            </p:cNvPr>
            <p:cNvSpPr>
              <a:spLocks noChangeShapeType="1"/>
            </p:cNvSpPr>
            <p:nvPr/>
          </p:nvSpPr>
          <p:spPr bwMode="auto">
            <a:xfrm>
              <a:off x="183" y="2493"/>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5" name="Line 2106">
              <a:extLst>
                <a:ext uri="{FF2B5EF4-FFF2-40B4-BE49-F238E27FC236}">
                  <a16:creationId xmlns:a16="http://schemas.microsoft.com/office/drawing/2014/main" id="{7D354F84-389E-44CA-8EBC-A56FC26D1A0B}"/>
                </a:ext>
              </a:extLst>
            </p:cNvPr>
            <p:cNvSpPr>
              <a:spLocks noChangeShapeType="1"/>
            </p:cNvSpPr>
            <p:nvPr/>
          </p:nvSpPr>
          <p:spPr bwMode="auto">
            <a:xfrm>
              <a:off x="183" y="2749"/>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6" name="Line 2107">
              <a:extLst>
                <a:ext uri="{FF2B5EF4-FFF2-40B4-BE49-F238E27FC236}">
                  <a16:creationId xmlns:a16="http://schemas.microsoft.com/office/drawing/2014/main" id="{87272F7B-D5FA-4464-886F-E3AB04B06DAF}"/>
                </a:ext>
              </a:extLst>
            </p:cNvPr>
            <p:cNvSpPr>
              <a:spLocks noChangeShapeType="1"/>
            </p:cNvSpPr>
            <p:nvPr/>
          </p:nvSpPr>
          <p:spPr bwMode="auto">
            <a:xfrm>
              <a:off x="183" y="3005"/>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7" name="Line 2108">
              <a:extLst>
                <a:ext uri="{FF2B5EF4-FFF2-40B4-BE49-F238E27FC236}">
                  <a16:creationId xmlns:a16="http://schemas.microsoft.com/office/drawing/2014/main" id="{1E69DBDB-716F-41F7-A706-18D8F70C991A}"/>
                </a:ext>
              </a:extLst>
            </p:cNvPr>
            <p:cNvSpPr>
              <a:spLocks noChangeShapeType="1"/>
            </p:cNvSpPr>
            <p:nvPr/>
          </p:nvSpPr>
          <p:spPr bwMode="auto">
            <a:xfrm>
              <a:off x="183" y="3261"/>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8" name="Line 2109">
              <a:extLst>
                <a:ext uri="{FF2B5EF4-FFF2-40B4-BE49-F238E27FC236}">
                  <a16:creationId xmlns:a16="http://schemas.microsoft.com/office/drawing/2014/main" id="{E7FA118A-E1B5-41A0-9617-E2606B4CF7E0}"/>
                </a:ext>
              </a:extLst>
            </p:cNvPr>
            <p:cNvSpPr>
              <a:spLocks noChangeShapeType="1"/>
            </p:cNvSpPr>
            <p:nvPr/>
          </p:nvSpPr>
          <p:spPr bwMode="auto">
            <a:xfrm>
              <a:off x="183" y="3517"/>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9" name="Line 2110">
              <a:extLst>
                <a:ext uri="{FF2B5EF4-FFF2-40B4-BE49-F238E27FC236}">
                  <a16:creationId xmlns:a16="http://schemas.microsoft.com/office/drawing/2014/main" id="{D6C21261-FB02-4870-8F6D-FDB80C1D097E}"/>
                </a:ext>
              </a:extLst>
            </p:cNvPr>
            <p:cNvSpPr>
              <a:spLocks noChangeShapeType="1"/>
            </p:cNvSpPr>
            <p:nvPr/>
          </p:nvSpPr>
          <p:spPr bwMode="auto">
            <a:xfrm>
              <a:off x="183" y="833"/>
              <a:ext cx="0" cy="294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0" name="Line 2111">
              <a:extLst>
                <a:ext uri="{FF2B5EF4-FFF2-40B4-BE49-F238E27FC236}">
                  <a16:creationId xmlns:a16="http://schemas.microsoft.com/office/drawing/2014/main" id="{722F3E87-9DDD-4D6B-9B41-0AEB37FB07D0}"/>
                </a:ext>
              </a:extLst>
            </p:cNvPr>
            <p:cNvSpPr>
              <a:spLocks noChangeShapeType="1"/>
            </p:cNvSpPr>
            <p:nvPr/>
          </p:nvSpPr>
          <p:spPr bwMode="auto">
            <a:xfrm>
              <a:off x="5520" y="833"/>
              <a:ext cx="0" cy="294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1" name="Line 2112">
              <a:extLst>
                <a:ext uri="{FF2B5EF4-FFF2-40B4-BE49-F238E27FC236}">
                  <a16:creationId xmlns:a16="http://schemas.microsoft.com/office/drawing/2014/main" id="{DDCD22CC-6260-4862-9FD4-F3B0B9981A35}"/>
                </a:ext>
              </a:extLst>
            </p:cNvPr>
            <p:cNvSpPr>
              <a:spLocks noChangeShapeType="1"/>
            </p:cNvSpPr>
            <p:nvPr/>
          </p:nvSpPr>
          <p:spPr bwMode="auto">
            <a:xfrm>
              <a:off x="183" y="833"/>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2" name="Line 2113">
              <a:extLst>
                <a:ext uri="{FF2B5EF4-FFF2-40B4-BE49-F238E27FC236}">
                  <a16:creationId xmlns:a16="http://schemas.microsoft.com/office/drawing/2014/main" id="{9CBF1498-2347-4BBC-A8EF-F6C285CB1B06}"/>
                </a:ext>
              </a:extLst>
            </p:cNvPr>
            <p:cNvSpPr>
              <a:spLocks noChangeShapeType="1"/>
            </p:cNvSpPr>
            <p:nvPr/>
          </p:nvSpPr>
          <p:spPr bwMode="auto">
            <a:xfrm>
              <a:off x="183" y="3773"/>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01" name="Line 68">
            <a:extLst>
              <a:ext uri="{FF2B5EF4-FFF2-40B4-BE49-F238E27FC236}">
                <a16:creationId xmlns:a16="http://schemas.microsoft.com/office/drawing/2014/main" id="{C0219F53-5FA7-401C-9E51-B7BDFC493D63}"/>
              </a:ext>
            </a:extLst>
          </p:cNvPr>
          <p:cNvSpPr>
            <a:spLocks noChangeShapeType="1"/>
          </p:cNvSpPr>
          <p:nvPr/>
        </p:nvSpPr>
        <p:spPr bwMode="auto">
          <a:xfrm>
            <a:off x="8096250" y="4826000"/>
            <a:ext cx="361950" cy="0"/>
          </a:xfrm>
          <a:prstGeom prst="line">
            <a:avLst/>
          </a:prstGeom>
          <a:noFill/>
          <a:ln w="412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7179</TotalTime>
  <Words>4453</Words>
  <Application>Microsoft Office PowerPoint</Application>
  <PresentationFormat>On-screen Show (4:3)</PresentationFormat>
  <Paragraphs>838</Paragraphs>
  <Slides>70</Slides>
  <Notes>70</Notes>
  <HiddenSlides>0</HiddenSlides>
  <MMClips>0</MMClips>
  <ScaleCrop>false</ScaleCrop>
  <HeadingPairs>
    <vt:vector size="8" baseType="variant">
      <vt:variant>
        <vt:lpstr>Fonts Used</vt:lpstr>
      </vt:variant>
      <vt:variant>
        <vt:i4>8</vt:i4>
      </vt:variant>
      <vt:variant>
        <vt:lpstr>Theme</vt:lpstr>
      </vt:variant>
      <vt:variant>
        <vt:i4>8</vt:i4>
      </vt:variant>
      <vt:variant>
        <vt:lpstr>Embedded OLE Servers</vt:lpstr>
      </vt:variant>
      <vt:variant>
        <vt:i4>4</vt:i4>
      </vt:variant>
      <vt:variant>
        <vt:lpstr>Slide Titles</vt:lpstr>
      </vt:variant>
      <vt:variant>
        <vt:i4>70</vt:i4>
      </vt:variant>
    </vt:vector>
  </HeadingPairs>
  <TitlesOfParts>
    <vt:vector size="90" baseType="lpstr">
      <vt:lpstr>Arial</vt:lpstr>
      <vt:lpstr>Calibri</vt:lpstr>
      <vt:lpstr>Calibri Light</vt:lpstr>
      <vt:lpstr>Cambria Math</vt:lpstr>
      <vt:lpstr>Comic Sans MS</vt:lpstr>
      <vt:lpstr>Symbol</vt:lpstr>
      <vt:lpstr>Times New Roman</vt:lpstr>
      <vt:lpstr>Wingdings</vt:lpstr>
      <vt:lpstr>Custom Design</vt:lpstr>
      <vt:lpstr>Custom Design</vt:lpstr>
      <vt:lpstr>Custom Design</vt:lpstr>
      <vt:lpstr>Custom Design</vt:lpstr>
      <vt:lpstr>Custom Design</vt:lpstr>
      <vt:lpstr>Custom Design</vt:lpstr>
      <vt:lpstr>1_Office Theme</vt:lpstr>
      <vt:lpstr>Custom Design</vt:lpstr>
      <vt:lpstr>Microsoft Excel 97-2003 Worksheet</vt:lpstr>
      <vt:lpstr>Chart</vt:lpstr>
      <vt:lpstr>Equation</vt:lpstr>
      <vt:lpstr>Document</vt:lpstr>
      <vt:lpstr>Individual Change and Use of Measures in Clinical Settings </vt:lpstr>
      <vt:lpstr>Start Recording.</vt:lpstr>
      <vt:lpstr>Future HPM 214 Topics</vt:lpstr>
      <vt:lpstr>PROMIS-29+2 V 2.1 Profile Physical and Mental Health Summary Scores </vt:lpstr>
      <vt:lpstr>PowerPoint Presentation</vt:lpstr>
      <vt:lpstr>https://labs.dgsom.ucla.edu/hays/pages/programs_utilities</vt:lpstr>
      <vt:lpstr>Individual Change and Use of Measures in Clinical Settings </vt:lpstr>
      <vt:lpstr>Physical Functioning and Emotional Well-Being at Baseline  for 54 Patients at UCLA-Center for East West Medicine </vt:lpstr>
      <vt:lpstr>Significant Improvement 6-weeks later in all but 1 of SF-36 Scales (Change is in T-score metric)</vt:lpstr>
      <vt:lpstr>Effect Size</vt:lpstr>
      <vt:lpstr>Effect Sizes for Changes  in SF-36 Scores </vt:lpstr>
      <vt:lpstr>How do you determine if individuals in the sample have changed significantly?</vt:lpstr>
      <vt:lpstr>Identifying “Responders”: Reliable Change Index (RCI)</vt:lpstr>
      <vt:lpstr>Amount of Change in Observed Score Needed To be Statistically Significant </vt:lpstr>
      <vt:lpstr>Amount of Change in Observed Score  Needed for Significant Individual Change</vt:lpstr>
      <vt:lpstr>PowerPoint Presentation</vt:lpstr>
      <vt:lpstr>Amount of Change Needed for Significant Individual Change </vt:lpstr>
      <vt:lpstr>7-31% of People in Sample  Improve Significantly </vt:lpstr>
      <vt:lpstr>PowerPoint Presentation</vt:lpstr>
      <vt:lpstr>Group-Level Change in Physical Functioning  in 1834 chiropractic patients:  Baseline (46) to 3 months Later (47) </vt:lpstr>
      <vt:lpstr>Reliable Change Index (RCI)</vt:lpstr>
      <vt:lpstr>PowerPoint Presentation</vt:lpstr>
      <vt:lpstr>PowerPoint Presentation</vt:lpstr>
      <vt:lpstr>PowerPoint Presentation</vt:lpstr>
      <vt:lpstr>PowerPoint Presentation</vt:lpstr>
      <vt:lpstr>An editor’s comments</vt:lpstr>
      <vt:lpstr>Analogous to Responsiveness (1/30 Class) </vt:lpstr>
      <vt:lpstr>Reeve et al. (2013, p. 1895)</vt:lpstr>
      <vt:lpstr>Change needed to be statistically significant (p &lt;.05) in 316 active-duty U.S. military with low back pain receiving usual medical care (6-week follow-up) </vt:lpstr>
      <vt:lpstr>Coefficient of Repeatability Formula</vt:lpstr>
      <vt:lpstr>Change needed to be statistically significant (p &lt;.05) in 316 active-duty U.S. military with low back pain receiving usual medical care (6-week follow-up) </vt:lpstr>
      <vt:lpstr>Reliable Change Index  (Classical Test Theory)</vt:lpstr>
      <vt:lpstr>Reliable Change Index (IRT)</vt:lpstr>
      <vt:lpstr>PROMIS-29 Physical Function and Emotional Distress Measures</vt:lpstr>
      <vt:lpstr>PowerPoint Presentation</vt:lpstr>
      <vt:lpstr>PowerPoint Presentation</vt:lpstr>
      <vt:lpstr>PowerPoint Presentation</vt:lpstr>
      <vt:lpstr>PowerPoint Presentation</vt:lpstr>
      <vt:lpstr>PowerPoint Presentation</vt:lpstr>
      <vt:lpstr>Physical Function Simulation</vt:lpstr>
      <vt:lpstr>Likely Change (Donaldson, 2008)</vt:lpstr>
      <vt:lpstr>Likely Change (Donaldson, 2008)</vt:lpstr>
      <vt:lpstr>Likely Change (Donaldson, 2008)</vt:lpstr>
      <vt:lpstr>Likely Change (Donaldson, 2008)</vt:lpstr>
      <vt:lpstr>Likely Change (Donaldson, 2008)</vt:lpstr>
      <vt:lpstr>Peer Reviewer’s Comment  </vt:lpstr>
      <vt:lpstr>PowerPoint Presentation</vt:lpstr>
      <vt:lpstr>PowerPoint Presentation</vt:lpstr>
      <vt:lpstr>PowerPoint Presentation</vt:lpstr>
      <vt:lpstr>Health and Quality of Life Outcomes journal editor against  estimating significance of individual change </vt:lpstr>
      <vt:lpstr>Peer Reviewer’s Comment</vt:lpstr>
      <vt:lpstr>   Meaningful individual change</vt:lpstr>
      <vt:lpstr>Distribution-based “estimates”</vt:lpstr>
      <vt:lpstr>Retrospective Rating of Change Anchor Item </vt:lpstr>
      <vt:lpstr>Minimally important change should not be used to identify responders to treatment</vt:lpstr>
      <vt:lpstr> Statistically Significant and  Meaningful Individual Change</vt:lpstr>
      <vt:lpstr>Impact Stratification Score </vt:lpstr>
      <vt:lpstr>PowerPoint Presentation</vt:lpstr>
      <vt:lpstr>Bibliography</vt:lpstr>
      <vt:lpstr>The PROMIS Metric</vt:lpstr>
      <vt:lpstr>Reliability Target for Use of Measures with Individuals </vt:lpstr>
      <vt:lpstr>In the past 7 days … </vt:lpstr>
      <vt:lpstr>In the past 7 days …</vt:lpstr>
      <vt:lpstr>In the past 7 days …</vt:lpstr>
      <vt:lpstr>In the past 7 days …</vt:lpstr>
      <vt:lpstr>In the past 7 days …</vt:lpstr>
      <vt:lpstr>In the past 7 days …</vt:lpstr>
      <vt:lpstr>PROMIS CAT Report</vt:lpstr>
      <vt:lpstr>“Implementing patient-reported outcomes assessment in clinical practice: a review of  the options and considerations”</vt:lpstr>
      <vt:lpstr> Further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Dept of Medicine</dc:creator>
  <cp:lastModifiedBy>Hays, Ronald D.</cp:lastModifiedBy>
  <cp:revision>580</cp:revision>
  <cp:lastPrinted>2023-03-05T13:34:18Z</cp:lastPrinted>
  <dcterms:created xsi:type="dcterms:W3CDTF">2001-01-03T19:26:53Z</dcterms:created>
  <dcterms:modified xsi:type="dcterms:W3CDTF">2023-03-06T19:14:15Z</dcterms:modified>
</cp:coreProperties>
</file>