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64" r:id="rId5"/>
    <p:sldId id="261" r:id="rId6"/>
    <p:sldId id="262" r:id="rId7"/>
    <p:sldId id="258" r:id="rId8"/>
    <p:sldId id="263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480EB-4AED-48CD-B43F-C18DAEB3C58C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291B5-9C3B-48E2-8E5C-14BB01149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55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EFFD8-4915-46E5-A3CC-306ECBBF0050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510"/>
            <a:ext cx="5485158" cy="4183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5E167-B55C-427E-8B1A-6A06C218D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36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FB61-0068-4F4B-8F6B-24762FF30973}" type="datetime1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6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B5BE-5B16-4CAD-8C1B-E80FAF096D33}" type="datetime1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A1C-3A18-404A-BB83-8E0DEA5118DC}" type="datetime1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6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5DCEC-E43F-4675-8368-641A291A2C38}" type="datetime1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7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5DF5-1500-4E68-861A-936BB19F0E3A}" type="datetime1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59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EC296-5470-4472-A466-13BEF5DB7152}" type="datetime1">
              <a:rPr lang="en-US" smtClean="0"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4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79B7-CDED-41A9-8054-02FF26EAFF1C}" type="datetime1">
              <a:rPr lang="en-US" smtClean="0"/>
              <a:t>6/23/2011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4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C830-A322-4AD1-8CD5-F5499CA68287}" type="datetime1">
              <a:rPr lang="en-US" smtClean="0"/>
              <a:t>6/23/2011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96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0C73-1AED-4D08-BBAC-2C02FC0F3E3D}" type="datetime1">
              <a:rPr lang="en-US" smtClean="0"/>
              <a:t>6/23/2011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4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EDA7-82FC-46E7-8FEB-D54951BADFBB}" type="datetime1">
              <a:rPr lang="en-US" smtClean="0"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C7FC3-ED01-45EA-AF69-914AE0981572}" type="datetime1">
              <a:rPr lang="en-US" smtClean="0"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5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83F-7C89-459E-8DB3-BA8411F7D948}" type="datetime1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ice.org/Randy/timetalk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oodle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eetingwizard.com/" TargetMode="Externa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20739"/>
            <a:ext cx="7772400" cy="2779712"/>
          </a:xfrm>
        </p:spPr>
        <p:txBody>
          <a:bodyPr/>
          <a:lstStyle/>
          <a:p>
            <a:r>
              <a:rPr lang="en-US" dirty="0" smtClean="0"/>
              <a:t>Meeting Survival Tips</a:t>
            </a:r>
            <a:br>
              <a:rPr lang="en-US" dirty="0" smtClean="0"/>
            </a:br>
            <a:r>
              <a:rPr lang="en-US" sz="4000" dirty="0" smtClean="0"/>
              <a:t>(Multi-Level Mentoring)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Ron D. Hays</a:t>
            </a:r>
          </a:p>
          <a:p>
            <a:r>
              <a:rPr lang="en-US" dirty="0" smtClean="0"/>
              <a:t>Assigned Discussion Leader</a:t>
            </a:r>
          </a:p>
          <a:p>
            <a:r>
              <a:rPr lang="en-US" dirty="0" smtClean="0"/>
              <a:t>June 23, 2011 (12-1pm)</a:t>
            </a:r>
            <a:endParaRPr lang="en-US" dirty="0"/>
          </a:p>
        </p:txBody>
      </p:sp>
      <p:sp>
        <p:nvSpPr>
          <p:cNvPr id="4" name="AutoShape 2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155575" y="-617538"/>
            <a:ext cx="1285875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307975" y="-465138"/>
            <a:ext cx="1285875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786062"/>
            <a:ext cx="2133600" cy="1285875"/>
          </a:xfrm>
          <a:prstGeom prst="rect">
            <a:avLst/>
          </a:prstGeom>
        </p:spPr>
      </p:pic>
      <p:sp>
        <p:nvSpPr>
          <p:cNvPr id="7" name="AutoShape 6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460375" y="-312738"/>
            <a:ext cx="1285875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786062"/>
            <a:ext cx="182880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6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Time = money</a:t>
            </a:r>
            <a:r>
              <a:rPr lang="en-US" b="1" i="1" baseline="30000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is money</a:t>
            </a:r>
          </a:p>
          <a:p>
            <a:pPr lvl="1"/>
            <a:r>
              <a:rPr lang="en-US" dirty="0" smtClean="0"/>
              <a:t>Benjamin Franklin, 1748</a:t>
            </a:r>
          </a:p>
          <a:p>
            <a:r>
              <a:rPr lang="en-US" dirty="0" smtClean="0"/>
              <a:t>“Everything you do is an </a:t>
            </a:r>
            <a:r>
              <a:rPr lang="en-US" u="sng" dirty="0" smtClean="0"/>
              <a:t>opportunity cost</a:t>
            </a:r>
            <a:r>
              <a:rPr lang="en-US" dirty="0" smtClean="0"/>
              <a:t>.” </a:t>
            </a:r>
            <a:endParaRPr lang="en-US" dirty="0" smtClean="0"/>
          </a:p>
          <a:p>
            <a:r>
              <a:rPr lang="en-US" dirty="0" smtClean="0"/>
              <a:t>Do the right things adequately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http://www.alice.org/Randy/timetalk.htm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(Randy </a:t>
            </a:r>
            <a:r>
              <a:rPr lang="en-US" dirty="0" err="1"/>
              <a:t>Pausch</a:t>
            </a:r>
            <a:r>
              <a:rPr lang="en-US" dirty="0"/>
              <a:t>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1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Defend your creative time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“Find your creative/thinking time. Defend it ruthlessly, spend it alone, maybe at home </a:t>
            </a:r>
          </a:p>
          <a:p>
            <a:r>
              <a:rPr lang="en-US" dirty="0" smtClean="0"/>
              <a:t>Find your dead time. Schedule meetings, phone calls, and mundane stuff during it”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4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28937"/>
            <a:ext cx="1495425" cy="3333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38400" y="2633959"/>
            <a:ext cx="342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doodle.com</a:t>
            </a:r>
            <a:r>
              <a:rPr lang="en-US" dirty="0" smtClean="0">
                <a:hlinkClick r:id="rId3"/>
              </a:rPr>
              <a:t>/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657600"/>
            <a:ext cx="4826000" cy="13335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59400" y="3946856"/>
            <a:ext cx="3298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http://www.meetingwizard.com/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Successful meetings (Preparation)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Distribute agenda in advance </a:t>
            </a:r>
            <a:r>
              <a:rPr lang="en-US" dirty="0" smtClean="0"/>
              <a:t>(Why are we doing this?)</a:t>
            </a:r>
            <a:endParaRPr lang="en-US" dirty="0" smtClean="0"/>
          </a:p>
          <a:p>
            <a:pPr lvl="1"/>
            <a:r>
              <a:rPr lang="en-US" dirty="0" smtClean="0"/>
              <a:t>Make agenda concise</a:t>
            </a:r>
          </a:p>
          <a:p>
            <a:pPr lvl="1"/>
            <a:r>
              <a:rPr lang="en-US" dirty="0" smtClean="0"/>
              <a:t>Bullet items, identify presenter, time allocation</a:t>
            </a:r>
          </a:p>
          <a:p>
            <a:pPr lvl="2"/>
            <a:r>
              <a:rPr lang="en-US" dirty="0" smtClean="0"/>
              <a:t>Items at end tend to be hurried or deferred</a:t>
            </a:r>
          </a:p>
          <a:p>
            <a:pPr lvl="1"/>
            <a:r>
              <a:rPr lang="en-US" dirty="0" smtClean="0"/>
              <a:t>Start briefly with any old business </a:t>
            </a:r>
            <a:endParaRPr lang="en-US" dirty="0"/>
          </a:p>
          <a:p>
            <a:pPr lvl="1"/>
            <a:r>
              <a:rPr lang="en-US" dirty="0" smtClean="0"/>
              <a:t>Schedule for only as long as needed (every meeting doesn’t have to be 60 minutes)</a:t>
            </a:r>
          </a:p>
          <a:p>
            <a:pPr lvl="2"/>
            <a:r>
              <a:rPr lang="en-US" dirty="0"/>
              <a:t>“Work expands so as to fill the time available for its </a:t>
            </a:r>
            <a:r>
              <a:rPr lang="en-US" dirty="0" smtClean="0"/>
              <a:t>completion</a:t>
            </a:r>
            <a:r>
              <a:rPr lang="en-US" dirty="0"/>
              <a:t>” (Cyril Parkinson, 1957) </a:t>
            </a:r>
            <a:endParaRPr lang="en-US" dirty="0" smtClean="0"/>
          </a:p>
          <a:p>
            <a:r>
              <a:rPr lang="en-US" dirty="0"/>
              <a:t>Distribute </a:t>
            </a:r>
            <a:r>
              <a:rPr lang="en-US" dirty="0" smtClean="0"/>
              <a:t>materials </a:t>
            </a:r>
            <a:r>
              <a:rPr lang="en-US" dirty="0"/>
              <a:t>in </a:t>
            </a:r>
            <a:r>
              <a:rPr lang="en-US" dirty="0" smtClean="0"/>
              <a:t>advance</a:t>
            </a:r>
          </a:p>
          <a:p>
            <a:pPr lvl="1"/>
            <a:r>
              <a:rPr lang="en-US" dirty="0" smtClean="0"/>
              <a:t>Don’t send 100 pages 15 minutes before call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7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Successful running of meetings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Make it clear who is expected to attend</a:t>
            </a:r>
          </a:p>
          <a:p>
            <a:r>
              <a:rPr lang="en-US" dirty="0" smtClean="0"/>
              <a:t>Start the meeting on time </a:t>
            </a:r>
          </a:p>
          <a:p>
            <a:r>
              <a:rPr lang="en-US" dirty="0" smtClean="0"/>
              <a:t>Say what is expected of attendees</a:t>
            </a:r>
          </a:p>
          <a:p>
            <a:r>
              <a:rPr lang="en-US" dirty="0" smtClean="0"/>
              <a:t>End </a:t>
            </a:r>
            <a:r>
              <a:rPr lang="en-US" dirty="0" smtClean="0"/>
              <a:t>the meeting on time or early</a:t>
            </a:r>
          </a:p>
          <a:p>
            <a:r>
              <a:rPr lang="en-US" dirty="0" smtClean="0"/>
              <a:t>Record minutes </a:t>
            </a:r>
            <a:r>
              <a:rPr lang="en-US" dirty="0"/>
              <a:t>of </a:t>
            </a:r>
            <a:r>
              <a:rPr lang="en-US" dirty="0" smtClean="0"/>
              <a:t>meeting (list who attended), noting </a:t>
            </a:r>
            <a:r>
              <a:rPr lang="en-US" dirty="0"/>
              <a:t>follow-up </a:t>
            </a:r>
            <a:r>
              <a:rPr lang="en-US" dirty="0" smtClean="0"/>
              <a:t>items (be sure everyone knows what was decided and what you plan to do)</a:t>
            </a:r>
          </a:p>
          <a:p>
            <a:r>
              <a:rPr lang="en-US" dirty="0" smtClean="0"/>
              <a:t>Keep in mind that some may not feel comfortable saying what they really feel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47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Telephone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“Keep calls short; stand during call </a:t>
            </a:r>
          </a:p>
          <a:p>
            <a:r>
              <a:rPr lang="en-US" dirty="0" smtClean="0"/>
              <a:t>Start by announcing goals for the call </a:t>
            </a:r>
          </a:p>
          <a:p>
            <a:r>
              <a:rPr lang="en-US" dirty="0" smtClean="0"/>
              <a:t>Don't put your feet up </a:t>
            </a:r>
          </a:p>
          <a:p>
            <a:r>
              <a:rPr lang="en-US" dirty="0" smtClean="0"/>
              <a:t>Have something in view that you're waiting to get to next.”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962525"/>
            <a:ext cx="185737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34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everyone will be happy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600200"/>
            <a:ext cx="5943600" cy="464820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9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305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Meeting Survival Tips (Multi-Level Mentoring)</vt:lpstr>
      <vt:lpstr>Time = money2 </vt:lpstr>
      <vt:lpstr>Defend your creative time </vt:lpstr>
      <vt:lpstr>Scheduling Meetings</vt:lpstr>
      <vt:lpstr>Successful meetings (Preparation)</vt:lpstr>
      <vt:lpstr>Successful running of meetings </vt:lpstr>
      <vt:lpstr>Telephone Meetings</vt:lpstr>
      <vt:lpstr>And everyone will be happy</vt:lpstr>
    </vt:vector>
  </TitlesOfParts>
  <Company>UCLA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Survival Tips</dc:title>
  <dc:creator>Dr. Ron D. Hays</dc:creator>
  <cp:lastModifiedBy>Dr. Ron D. Hays</cp:lastModifiedBy>
  <cp:revision>18</cp:revision>
  <cp:lastPrinted>2011-06-23T15:38:18Z</cp:lastPrinted>
  <dcterms:created xsi:type="dcterms:W3CDTF">2011-06-22T19:25:25Z</dcterms:created>
  <dcterms:modified xsi:type="dcterms:W3CDTF">2011-06-23T15:42:42Z</dcterms:modified>
</cp:coreProperties>
</file>