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535" r:id="rId3"/>
    <p:sldId id="536" r:id="rId4"/>
    <p:sldId id="538" r:id="rId5"/>
    <p:sldId id="539" r:id="rId6"/>
    <p:sldId id="443" r:id="rId7"/>
    <p:sldId id="541" r:id="rId8"/>
    <p:sldId id="542" r:id="rId9"/>
    <p:sldId id="543" r:id="rId10"/>
    <p:sldId id="537" r:id="rId11"/>
    <p:sldId id="455" r:id="rId12"/>
    <p:sldId id="544" r:id="rId13"/>
    <p:sldId id="545" r:id="rId14"/>
    <p:sldId id="579" r:id="rId15"/>
    <p:sldId id="546" r:id="rId16"/>
    <p:sldId id="547" r:id="rId17"/>
    <p:sldId id="548" r:id="rId18"/>
    <p:sldId id="549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70" r:id="rId30"/>
    <p:sldId id="584" r:id="rId31"/>
    <p:sldId id="569" r:id="rId32"/>
    <p:sldId id="572" r:id="rId33"/>
    <p:sldId id="531" r:id="rId34"/>
    <p:sldId id="576" r:id="rId35"/>
    <p:sldId id="577" r:id="rId36"/>
    <p:sldId id="561" r:id="rId37"/>
    <p:sldId id="562" r:id="rId38"/>
    <p:sldId id="563" r:id="rId39"/>
    <p:sldId id="564" r:id="rId40"/>
    <p:sldId id="567" r:id="rId41"/>
    <p:sldId id="568" r:id="rId42"/>
    <p:sldId id="525" r:id="rId43"/>
    <p:sldId id="565" r:id="rId44"/>
    <p:sldId id="526" r:id="rId45"/>
    <p:sldId id="583" r:id="rId46"/>
    <p:sldId id="580" r:id="rId47"/>
    <p:sldId id="581" r:id="rId48"/>
    <p:sldId id="582" r:id="rId49"/>
    <p:sldId id="578" r:id="rId50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5" autoAdjust="0"/>
  </p:normalViewPr>
  <p:slideViewPr>
    <p:cSldViewPr>
      <p:cViewPr varScale="1">
        <p:scale>
          <a:sx n="62" d="100"/>
          <a:sy n="62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16"/>
    </p:cViewPr>
  </p:sorterViewPr>
  <p:notesViewPr>
    <p:cSldViewPr>
      <p:cViewPr>
        <p:scale>
          <a:sx n="154" d="100"/>
          <a:sy n="154" d="100"/>
        </p:scale>
        <p:origin x="636" y="-29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003"/>
            <a:ext cx="3066733" cy="468474"/>
          </a:xfrm>
          <a:prstGeom prst="rect">
            <a:avLst/>
          </a:prstGeom>
        </p:spPr>
        <p:txBody>
          <a:bodyPr vert="horz" lIns="93906" tIns="46953" rIns="93906" bIns="4695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003"/>
            <a:ext cx="3066733" cy="468474"/>
          </a:xfrm>
          <a:prstGeom prst="rect">
            <a:avLst/>
          </a:prstGeom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04-07T12:16:48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6634-151 0,'-38'-38'31,"0"38"0,0 0 16,0 0-31,1 0 0,-1 0 30,0 0-14,0 0-1,0 0 0,0 0 16,38 38-31,-38-38-1,38 37 17,-38-37-32,38 38 15,0 0 1,-38 0 31,38 0-16,0 0 16,0 0-16,0 0 16,0 0-16,38 0-15,0-38 15,-38 38 0,38-1-15,-38 1 15,38-38-15,-38 38-1,0 0 17,38 0-1,0 0 0,-38 0 0,0 0 32,0 0-16,0 0 47,-38-38-16,0 0-31,0 0-1,38 38-30,-38-38 0,0 0-1,0 0 32,0 0 31,0 0 0,0 0 1,1 0-33,-1 0 1,0 0-15,0-38-17,0 0 16,0 0 32</inkml:trace>
  <inkml:trace contextRef="#ctx0" brushRef="#br0" timeOffset="3309.2055">7051 303 0,'0'38'78,"0"0"-47,0 0-15,0 0 15,0 0 1,0 0-17,0 0 32,0 0-47,0 0 47,0 0-16,0-1 32,0 1-63,0 0 47</inkml:trace>
  <inkml:trace contextRef="#ctx0" brushRef="#br0" timeOffset="5081.2692">7089-265 0</inkml:trace>
  <inkml:trace contextRef="#ctx0" brushRef="#br0" timeOffset="8792.0211">8150 341 0,'-37'0'62,"-1"0"-46,0 0 0,0 0-1,0 0 17,0 0-17,0 0 16,0 0-15,0 0 31,0 0-16,0 0-15,1 0 15,-1 0 32,38 38-48,0 0 48,0 0-63,0 0 62,0 0-46,0 0 31,0 0-16,0 0-15,0 0 30,38-38 48,-38 37-63,37-37-31,1 0 16,0 38 15,0-38-15,0 0 0,0 0-1,0 0 1,0 0 15,38 0 16,-38 0-16,-38-38 94,37 1-94,1-1 1,-38 0-32,38 38 15,-38-38 17,38 38-1,-38-38 31,0 0-15</inkml:trace>
  <inkml:trace contextRef="#ctx0" brushRef="#br0" timeOffset="10766.2187">8188 455 0,'0'38'16,"0"0"15,0 0-15,0 0-1,0 0 1,0 0-16,38-38 16,-38 37-1,0 1 16,0 0-15,0 0 0,0 0 15,0 0 31,0 0-30,0 0-32,0 0 47,0 0-16,0 0 0,0-1-15,0 1-1,0 0 32,0 0-16,-38-38-31,38 38 16,-38-38 15,1 0 1,-1 0-17,0 0 1,0 0-1,0 0 17,0 0-17,0 0 17,0 0-1,0 0-16,0 0 1,0 0 0,1 0 15,-1 0 31</inkml:trace>
  <inkml:trace contextRef="#ctx0" brushRef="#br0" timeOffset="12656.9422">8719 417 0,'0'38'78,"0"38"-47,0-38 1,0 0-17,0 38-15,0-1 16,0 1-16,0 0 15,0 0 17,0-38-17,0 0 32</inkml:trace>
  <inkml:trace contextRef="#ctx0" brushRef="#br0" timeOffset="14846.2836">8719 569 0,'38'0'0,"0"0"47,-38-38-31,38 38-1,0 0 64,0-38-64,0 0 16,0 38-31,-1 0 47,1 0-15,0 0-1,0 0 16,0 0-16,0 0 0,0 0 0,0 0-15,0 0 15,0 0 1,0 0-17,-38 38 16,0 0-15,0 0 0,0 0 31,0 0-16,0 0-16,0-1 17,0 1-17,0 0 32,0 0-31,0 0 46,0-76 188</inkml:trace>
  <inkml:trace contextRef="#ctx0" brushRef="#br0" timeOffset="-20710.2177">0 38 0,'0'38'31,"38"0"78,0 0-62,-38 0 0,37 0-31,-37 0-1,0-1 17,38-37-17,-38 38-15,0 0 16,38 38 0,-38 0-1,38-38 1,-38 0-1,0 0 1,38 0 15,-38-1-15,0 1 0,38-38 15,-38 38-31,38 0 62,-38 0-46,0 0 62,0 0 16,0 0 15,0-76-15,0 0-16,0 0-47,0 0-15,38 0 15,-38 0-31,0-37 16,38-39-1,38 0 1,-39-38 0,1 77-1,0-1-15,0 38 16,-38 0 0,0 0-1,0 0 48</inkml:trace>
  <inkml:trace contextRef="#ctx0" brushRef="#br0" timeOffset="-18516.5771">1327 455 0,'0'38'16,"0"0"31,0 0 15,0 0-46,0 0 47,0 0-32,0-1 0,0 1-15,0 0-1,0 0 48,0 0-32,0 0-15,0 0 15,0 0 47,0-76 94</inkml:trace>
  <inkml:trace contextRef="#ctx0" brushRef="#br0" timeOffset="-16650.9211">1402-227 0</inkml:trace>
  <inkml:trace contextRef="#ctx0" brushRef="#br0" timeOffset="-13972.2013">2274-114 0,'0'38'32,"0"0"-17,0 0 1,0 0-1,38 38 1,-38-38 0,38 0-16,-38 38 15,0 37 1,0-37 0,38 0-1,-38 0 1,38 0-16,-38 37 15,38-37 1,-38 38 0,0 0-1,0-77-15,38 39 16,-38-38 0,0 0-1,0 0 16,0 0-15,0-76 156,0 0-125,0 0 0,0 0 62</inkml:trace>
  <inkml:trace contextRef="#ctx0" brushRef="#br0" timeOffset="-12309.7335">2161 455 0,'38'0'63,"-1"0"-16,1 0-32,0 0 1,0 0 15,0 0 0,0 0-31,0 0 16,0 0 15,0 0-15,0 0 0,0 0 15,-1 0 0,1 0 0,0 0 16</inkml:trace>
  <inkml:trace contextRef="#ctx0" brushRef="#br0" timeOffset="-8395.8697">3639 493 0,'-38'0'15,"0"0"17,0 0 14,0 0-46,1 0 32,-1 0 15,38 38 62,-38 0-78,38 0-15,-38-38-1,38 38 1,0 0 0,-38-38 15,38 37-15,0 1-1,0 0 16,0 0 1,0 0-1,0 0 0,0 0 0,0 0 63,0 0 0,38-38-47,0 38-32,-38 0 1,38-38 15,0 0 1,-1 0 14,1 0-30,0 0 15,0-38 1,0 38 14,0-38-14,-38 0 15,0 0-16,0 0-16,0 0 32,0 0 0,0 0-16,0 0 63,0 0-63,0 1 16,0-1 141,0 76 124,38-1-234,-38 1-15,0 0 15,0 0-62,0 0 15,0 0-15,38 0 15,-38 0 0,0 0 0,0 0 32,76-38-32,-38 0 16,-38 38-16,38-38-15,37 37-1,-75 1 17,38-38-17,0 38 79</inkml:trace>
  <inkml:trace contextRef="#ctx0" brushRef="#br0" timeOffset="-5216.6188">4663-341 0,'0'38'16,"0"0"31,0 0-32,0 0 16,0 0 1,0-1-17,0 1 1,0 0 0,0 0-1,0 38 1,0-38-16,0 0 15,0 0 1,0 38 15,0-39-15,0 1 0,0 0 15,0 0-16,0 0 32,0 0-31,0 0 15,0 0-15,0 0 15,0 0 16,0 0-16,0-1-15,0 1 31,0 0 0,0 0-16,0 0 0,0 0-15,0 0 31,38 0-32,-38 0 1,0 0 31,0 0 46,0-1 298,0 1-344,0-76 219</inkml:trace>
  <inkml:trace contextRef="#ctx0" brushRef="#br0" timeOffset="18234.8091">11032 190 0,'-38'0'94,"0"0"-78,0 0-1,-38 0 1,38 0 0,0 0-1,0 0-15,38 38 16,-38-38-1,1 0 1,-1 0 15,0 38 1,0-38 14,0 0-14,0 0-17,38 37 17,-38-37-17,0 0 32,38 38-47,-38 0 47,38 0 94,38-38-126,0 38 16,38 38 1,-38-76-17,-38 38 1,38-38 0,0 38-1,-38 0 1,38-38-1,-1 0 17,1 38-17,0-38 48,-38 37-63,38-37 15,-38 38 48,0 0-1,0 0-30,-38-38 46,0 0-47,0 0 16,1 0-31,-1 0-1,0 0 16,0 0 1,0 0 15,0 0-32,0 0 16,0 0 1,0 0-17,0 0 1,0 0 31,1 0-32,-1 0 32,0 0-31,0 0 78,0 0 31</inkml:trace>
  <inkml:trace contextRef="#ctx0" brushRef="#br0" timeOffset="59976.2178">11714 493 0,'38'0'250,"0"0"-203,0 0-32,0 0 16,0 0 1,0 0-1,-1 0-15,1 0-1,0 0 32,0 0-31,0 0-1,0 0 17,0 0-1,0 0 16,0 0-16,0 0-15,0 0 15,-1 0 0,1 0 0,0 0-15,0 0 15,0 0-15,0 0 31,0 0-32,0 0 1,0 0 46,0 0 126,0 0-141,-1 0-16,1 0 0,0 0 16,0 0 47</inkml:trace>
  <inkml:trace contextRef="#ctx0" brushRef="#br0" timeOffset="64326.8054">13951 569 0,'38'0'78,"0"0"-47,0 0 1,-1 0-17,1-38 17,0 38-17,-38-38-15,38 38 16,0 0-1,0 0 17,0 0-17,0 0 32,0-38 63,-38 0 15,0 0-79,0 0-46,0 0 32,0 1 15,-38 37-16,0 0 0,0 0-31,0 0 47,0 0-16,0 0 16,0 0-31,0 0 15,1 0-15,-39 37-1,38 1 16,38 0 1,-38-38-32,0 0 31,38 38 0,-38-38 32,38 38-32,0 38 16,0-38 0,0 0 0,0 0-16,0 0 16,0-1 0,0 1-1,0 0 17,0 0-32,0 0 0,38-38 1,-38 38-17,38-38 1,-38 38 0,38-38 15,0 0 16,0 0-32,0 0 1,-1 0 31,1 0-32,0 0 17,0 0-17,0 0 17,0 0 14,0 0 33</inkml:trace>
  <inkml:trace contextRef="#ctx0" brushRef="#br0" timeOffset="65897.2693">14974 1024 0,'-38'0'16</inkml:trace>
  <inkml:trace contextRef="#ctx0" brushRef="#br0" timeOffset="68638.4437">16453 607 0,'0'-38'172,"0"0"-157,0 0 79</inkml:trace>
  <inkml:trace contextRef="#ctx0" brushRef="#br0" timeOffset="73663.9059">16301 417 0,'-38'0'62,"38"-38"-31,-76 38 1,39 0-1,-1 0 0,0 0 16,0 0-31,0 0 15,0 0 16,38 38 15,-38-38-62,0 0 16,38 38-1,0 0 17,0 0 15,0 0-32,-38-38 1,38 38-1,0 0 17,0 0 15,0-1-47,0 1 46,0 0-14,0 0 30,0 0 16,0 0-31,38-38-16,0 0 1,0 0-1,0 0 0,0 0 16,0 0-31,0 0 15,0 0 0,-1 0 16,1 0-16,0 0-15,0 0 31,0 0 47,-38-38-63,0 0 0,0 0 16,38 0-31,-38 0-1,38 1 32,-38-1-16,0 0 1,38 38 139,-38-38-92,0 0-33,0 0 64,0 76 202,0 0-296,0 0 15,0 0 32,0 37-48,0-37 17,0 38-17,0-38 1,0 0 31,0 0-16,0 0-15,0 0 15,0 0 16,0 0 0,0-1-32,0 1 16,0 0 1,0 0 15,0 0-47,0 0 31,0 0 0,0 0 0,0 0-15,0 0 15,0 0-15,0-1 31,-38-37 15,38 38-46,-76-38-1,38 0 1,0 0 0,0 38-1,-37 0-15,37-38 16,0 38 0,0-38-1,0 0 1,0 0-1,0 0 17,0 0-17,0 0 1,0 0 15,0 0-15,1 0-1,-1 0 17,0 0 15,0 0-16,0 0 0,0 0 0,0 0 1,0 0-32,0 0 62,38-38 141</inkml:trace>
  <inkml:trace contextRef="#ctx0" brushRef="#br0" timeOffset="75276.3848">18083 303 0,'0'38'46,"-38"0"17,0-38-47,-38 76-1,1-38 1,-1 0-1,38 0-15,-38 0 16,38 38 0,-38-76-1,38 75 1,-37-75 0,-1 76-16,0-38 15,38-38 16,0 38-15,0-38-16,0 0 63,0 0-32,0 0 16,38 38 0,-37-38-1,-1 0 33,38-38 77,0 0-47</inkml:trace>
  <inkml:trace contextRef="#ctx0" brushRef="#br0" timeOffset="83223.4864">18462-341 0,'38'0'94,"-38"38"-79,0 0 1,0 0 0,38 75-1,-38 1-15,38 0 16,-38-38 0,38 0-1,-38-1 1,0-37-16,0 0 15,0 0 1,0 0 15,0 0-15,0 0 31,0 0-32,0 0 17,0 0 15,0 37 421</inkml:trace>
  <inkml:trace contextRef="#ctx0" brushRef="#br0" timeOffset="86928.5722">18652 303 0,'38'0'78,"-1"0"-15,1 0-48,38 0 16,-76-37-31,38 37 16,0 0 31,0 0 0,0 0-32,0 0 32,0 0-15,0 0 14,0 0-46,-1 0 47,1 0-15,0 0-1,0 0-16,-38 37 79,0 1-16,0 0-46,38 0-17,-38 0 16,38 0 1,-38 0-17,0 0 1,0 0 31,0 0 15,0 0-15,-38-38 31,0 0-46,0 0-17,0 0 16,0 0 16,38 37-47,-37-37 32,-1 0-17,0 0 16,0 0 16,0 0-31,0 0 0,0 0 30,0 0-14,0 38 15,0-38 15,0 0-15,0 0 0,1 0 0,-1 0-16</inkml:trace>
  <inkml:trace contextRef="#ctx0" brushRef="#br0" timeOffset="89944.3286">19903 303 0,'0'38'63,"0"0"-32,0 0-15,0 0-1,38-38 1,-38 38 0,38-38-1,-38 76 1,0-38-16,0 38 15,37-1 1,1 39 0,-38-76-1,0 38 1,0-38-16,38 38 16,-38 37-1,38 1 1,-38-38-1,38 0-15,-38-38 16,0 37 0,0-37 15,0 0-15,0 0 15,0 0-16,0 0 64,0-76 249,0 0-281</inkml:trace>
  <inkml:trace contextRef="#ctx0" brushRef="#br0" timeOffset="94681.5883">20016 341 0,'0'-38'93,"0"1"-46,0-1-16,0 0 1,0 0-1,0 0-15,38 38-1,-38-38-15,0 0 16,0 0 15,38 0-15,-38 0 77,38 38 17,0 0-48,0-38-46,0 38-16,38 0 31,-38 0 16,0 0-31,-1 0 15,1 0-15,0 0 15,0 0 0,0 0 16,0 0-31,0 0-1,0 0 48,0 0-48,0 0 17,-38 38-17,0 0 16,0 0 1,0 0-1,0 0 0,0 0 0,0 0 32,-38-38-16,0 0-16,0 0 0,0 0 1,0 38-17,0-38 32,0 38 0,0 0 31,0-1 0,1 1-31,-1 0 47,0 0-32,0-38 48,0 0-79,0 0 63,0 38 15,38 0-78,-38 0 110</inkml:trace>
  <inkml:trace contextRef="#ctx0" brushRef="#br0" timeOffset="120796.5142">417 3147 0,'0'38'110,"0"37"-79,0-37 0,0 0-15,0 0 0,0 0 15,0 0 0,0 0-15,0 0-1,0 0 1,0 0 0,0 0-1,0-1-15,0 1 16,0 0-1,0 0 1,0 0 15,0 0-31,0 0 47,0 0-16,0 0 32,0 0-32,38-38-15,-38 38-1,0-1 17,0 1-17,38 0 32,-38 0 0,0 0-16,0 0 1,0 0 46,0 0 109,-38-38 110</inkml:trace>
  <inkml:trace contextRef="#ctx0" brushRef="#br0" timeOffset="122889.0022">568 3791 0,'38'0'109,"0"0"-93,0 0-1,0 0 1,0 0-1,38 0 1,0 0 0,-39 0-16,1 0 15,0 0 1,0 0 31,0 0-47,0 0 47,0 0 15</inkml:trace>
  <inkml:trace contextRef="#ctx0" brushRef="#br0" timeOffset="125317.1949">1289 3147 0,'0'-38'15,"0"76"79,0 0-63,0 0 1,0-1-17,0 1 1,0 38 15,0-38-15,0 0-16,0 0 15,0 38 1,0-38 0,0 0-1,0-1 1,0 1-16,0 0 16,0 38-1,0 0 1,0-38-1,0 0-15,0 0 16,0 0 15,0-1 1,0 1-17,0 0 32,0 0 31,0 0-47,0 0 110,0 0 125,0-76-63</inkml:trace>
  <inkml:trace contextRef="#ctx0" brushRef="#br0" timeOffset="126249.7561">1440 4474 0,'0'-38'187,"76"38"-171,-38-76 0,38 76-1,0-76 16,0 76-31,-39-76 16,39 38 0,-76 0-1,38 38 1,-38-38 15</inkml:trace>
  <inkml:trace contextRef="#ctx0" brushRef="#br0" timeOffset="133733.1755">1744 3943 0,'38'0'62,"-1"0"-46,1 0 15,38 0 0,-38 0 1,0 0-17,0 0 1,0 0-16,0 0 16,0 0-1,0 0 16,-1 0 1,1 0 30,-38-38-15,38 0-16,0 0 16,-38 0-16,0 0 16,0 0-31,0 0 15,0 1 32,-38 37-32,0 0 0,0 0 0,1 0 16,-1 0-15,0 0-17,0 0 1,0 0 31,0 37 0,0-37-16,38 38-16,-38 0 48,0 0-16,0 0 31,38 0-62,-38 0 30,38 0-14,0 0 15,0 0-16,0 0 0,0-1 0,0 1 16,0 0-16,0 0 1,0 0-17,0 0 32,0 0 0,0 0-16,0 0 79,38-38-63,0 0-16,0 0 0,0 0 16,0 0-16,0 0 0,0 0 1,38 0-17,-38 0 17,37 0-17,-37 0 1,0 0-1,0 0 1,0 0 15,0 0 16,0 0-16,0 0-15,0 0 31</inkml:trace>
  <inkml:trace contextRef="#ctx0" brushRef="#br0" timeOffset="135588.2103">3070 3640 0,'0'37'78,"0"1"-47,0 0 0,0 0-15,0 0-16,0 0 16,0 0-1,0 0 1,0 0-1,0 0 1,0 0-16,0-1 16,0 1-1,0 0 1,0 0 0,0 38-1,0-38 1,0 0-1,0 0 32,0 0-15,0-76 93</inkml:trace>
  <inkml:trace contextRef="#ctx0" brushRef="#br0" timeOffset="137978.9632">3146 3867 0,'0'-38'63,"0"0"-1,38 38-62,0-38 16,0 0 15,38 38 0,-76-38-31,38 38 16,0 0 15,0 0 0,-1 0 1,1 0-1,0 0 0,0 0 0,0 0-31,0 0 32,0 0 14,-38 38-46,0 0 47,0 0-31,0 0 15,0 0 0,0 0 1,0 0-1,0 0 0,0 0 79,0 0 124,38-38-93</inkml:trace>
  <inkml:trace contextRef="#ctx0" brushRef="#br0" timeOffset="140013.1849">3753 4057 0,'0'-38'63,"0"0"-16,38 38-32,-38-38 1,38 0 0,0 38-1,0-38-15,75 0 16,-75 0 0,0 0-1,0 38 1,0-38-1,-38 0 17,38 38-1,0 0 47,0 0-31,0 0-47,-1 0 47,-37 38-16,0 0 0,38-38-15,-38 38 0,0 0-1,38 0 1,-38 0 15,38 0-15,-38 0-16,0 0 15,0 0 1,38 37 0,-38-37-1,0 0 48,0 0 46,0 0 32,0 0-48,0 0-46,0 0 125,0-76-109,0 0-16</inkml:trace>
  <inkml:trace contextRef="#ctx0" brushRef="#br0" timeOffset="164167.1203">5724 3715 0,'-38'-38'62,"0"38"-15,0 0-31,1 0 46,-1 0-46,0 0 31,0 0-47,0 0 62,0 0-31,0 0 1,0 0-17,0 0 17,38 38 14,-38 0-46,0 0 63,1-38-47,-1 38 46,38 0-46,0 0-1,-38-38 1,38 38 31,0 0-16,0 0 0,0 0 1,0-1 14,0 1-14,0 38 15,0-38-1,0 38 1,0-38 16,0 0-16,0 0 46,38-38 1,0 0-47,-1 0-47,1 0 31,0 0 1,0 0 14,0 0-30,0 0 0,0 0 31,0 0-16,0 0 0,0 0 0,0 0 32,-38-38-48,37 38 1,1-38 0,-38 0 31,0 0-47,38 38 15,-38-38 1,0 0 31,0 0-16,0 0-15,0 0 15,0 1 47,0-1-31,0 0 0,0 0-32,0 0 48,0 0-16,0 0-16,0 0 0,0 0 0,0 0 94,0 76 63,0 0-157,0 0 0,0 0-15,0 0 15,0 0 16,0 0-16,0 0-15,38 0 31,-38-1 0,0 1-32,0 0 1,38-38 0,-38 38-1,38-38-15,-38 38 47,0 0-16,0 0-15,38-38 47,0 0-1,-38 38-46,38-38 46,0 0-31,-38 38 48,38-38 92,-38 38-108</inkml:trace>
  <inkml:trace contextRef="#ctx0" brushRef="#br0" timeOffset="167634.8339">6786 3033 0,'0'38'125,"0"0"-125,0 0 16,0 38 0,0-39-16,0 39 15,0 0 17,0 0-32,0-38 15,0 0 1,0 0-1,0 0 17,0-1-17,0 1 1,0 0 31,0 0-32,0 0 1,0 0 15,0 0 1,0 0-1,0 0-16,0 0 1,0 0 31,0-1 0,0 1 31,0 0 31,0 0-46,0 0-16,0 0-16,0 0 16,0 0 375</inkml:trace>
  <inkml:trace contextRef="#ctx0" brushRef="#br0" timeOffset="169791.2177">6445 3640 0,'37'0'204,"1"0"-189,0 0 48,0 0-48,0 0 17,38 0-1,-38 0-16,0 0 1,38 0 15,-39 0-15,1 0 15,0 0-15,0 0 62,0 0 0,0 0-15,0 0-17,0 0-30</inkml:trace>
  <inkml:trace contextRef="#ctx0" brushRef="#br0" timeOffset="172642.0639">7809 3677 0,'-38'0'62,"0"0"32,1 0-78,-1 0-1,0 0 32,38 38-31,-38-38 15,38 38 0,0 0-15,0 0 31,0 0-16,0 0-15,0 0 15,0 0 16,0 0-31,0 0-1,0-1 16,0 1 16,0 0 47,0 0-78,38-38 15,0 0-15,0 0-1,-1 0 16,39 0 16,-38 0-47,38 0 32,-38 0-17,0 0 1,0 0-16,0 0 31,0 0-15,-1 0 15,1 0 47,-38-38-47,0 0 1,0 0-17,38 1 1,-38-1-1,0 0 1,0 0 15,0 0-15,0 0 0,-38 0 77,38 0-46,-38 0-47,1 38 78,-1-38-62,0 0 31,0 38 0,0 0-16,0 0 0,0 0 16,0 0 31</inkml:trace>
  <inkml:trace contextRef="#ctx0" brushRef="#br0" timeOffset="176493.2317">9288 3564 0,'-38'0'140,"0"0"-93,0 0-31,0 0 15,0 0-15,0 38-1,0-38 1,1 0 0,-1 0-1,0 0 17,38 38-17,-38-38 1,0 0-1,38 37 17,-38-37-17,0 38 32,38 0 0,0 0-16,0 0 1,0 0-17,0 0 32,0 0-16,0 0 1,0 0-1,0 0-16,0-1 17,0 1 15,0 0-16,0 0 16,38-38-47,0 0 47,0 0-16,0 0 16,0 0-32,0 0-15,-1 0 32,1 0-1,0 0-16,0 0 32,0 0-31,0 0 62,0 0-15,0 0 77,0 0-93,0 0-16,0 0 1,-76 0 218</inkml:trace>
  <inkml:trace contextRef="#ctx0" brushRef="#br0" timeOffset="180146.7585">9970 3602 0,'38'0'94,"-38"38"-16,38-38-62,-38 37 0,0 1-1,38-38 1,0 76-16,0-38 31,-38 0-15,0 0-1,0 38-15,38-38 32,0 0-1,-38-1 0,0 1-15,0 0 31,0 0 46,0-76 79,0 0-125,0 0-31,0 1-1,0-1 32,0 0-16,0 0-15,0 0 0,37 0-1,1-38-15,0 0 16,0 38 0,-38 1-1,38-1 32,-38 0-16,38 38 47,0 0-31,-38-38-15,38 38 30,-38-38-46,38 38 93,0 0 32,0 0-110,-38-38 219,37 38-234,1 0 15,38 0-16,0 0 1,-38 0 31,-38 76 187</inkml:trace>
  <inkml:trace contextRef="#ctx0" brushRef="#br0" timeOffset="182792.5486">11525 3564 0,'0'38'16,"0"0"30,0-1 1,0 1-47,37 0 16,-37 0 0,38 0-1,-38 38 1,0-38-1,0 0 1,0 0 62,0 0-15,0-1 124,0 1 94,0 0-187,0 0-63,0 0 94,0-76 63,0 0-157</inkml:trace>
  <inkml:trace contextRef="#ctx0" brushRef="#br0" timeOffset="185505.6411">11449 2540 0</inkml:trace>
  <inkml:trace contextRef="#ctx0" brushRef="#br0" timeOffset="189225.8627">12624 2957 0,'0'38'63,"0"0"-1,0 0-46,0 0-1,0 0 1,0 0-16,0 37 16,38-37-1,-38 0 1,38 38 0,-38 0-1,0-38-15,0 0 16,0 0-1,0 0 1,0-1 0,0 39-1,0-38-15,0 38 32,0-38-1,0 0-31,0 0 15,0 0 1,0 37 0,0-37-1,0 0 17,0 0-1,0 0-16,0 0 79,0-76 187,0 0-249,0 0-17</inkml:trace>
  <inkml:trace contextRef="#ctx0" brushRef="#br0" timeOffset="191475.178">12396 3526 0,'38'0'141,"0"0"-110,0 0-16,0 0 1,0 0 0,38 0-1,-38 0-15,38 0 16,-39 0 0,39 0-1,-38 0 1,0 0-1,0 0 1,0 0 0,0 0 15,0 0-31,0 0 31,0 0 0,-1 0-15,1 0 0,0 0-1,0 0 17,0 0-32</inkml:trace>
  <inkml:trace contextRef="#ctx0" brushRef="#br0" timeOffset="206568.1621">4701 5687 0,'0'38'16,"0"0"46,0-1-15,0 39-31,0 0-16,0 0 15,0-38 1,0 38-1,0-38 1,0-1 15,0 1 1,0 0-17,0 0 1,0 0 31,0 38-32,0 0 1,0 0 0,0-1-1,0-37-15,0 38 16,0-38 15,0 0 0,0 0 47,0 0 157,0 0-79,0 0-62,0-1-63,0 1 0,0 0 63</inkml:trace>
  <inkml:trace contextRef="#ctx0" brushRef="#br0" timeOffset="209552.6954">4701 5725 0,'38'0'47,"-1"0"-1,1 0-30,0 0 0,38 0-1,-38-38 1,0 38 0,0 0-16,0 0 15,0 0 1,0 0 15,37 0-15,-37 0-16,0 0 15,38 0 1,-38 0 0,0 0-1,0 0-15,0 0 31,0 0 1,-1 0-17,1 0 1,-38 38 0,0 0 15,0-1-16,0 1 32,0 0-15,0 0-1,0 0 0,0 0 16,0 0-31,0 0-1,0 0 16,0 0 1,-38 0 30,1-1-62,-1-37 16,0 0-1,0 38 1,-38-38 0,38 0-1,0 38 1,0-38 0,38 38-1,-38-38 1,0 0 15,1 0 0,-1 0 1,0 0 46,0 0-47,0 38 31,0-38-46,0 0 47,0 0-32,0 0 31,0 0-30,0 0 93</inkml:trace>
  <inkml:trace contextRef="#ctx0" brushRef="#br0" timeOffset="213169.7289">4739 6407 0,'37'0'141,"1"0"-94,0 0-32,0 0 1,0 0 0,0 0 15,0 0-31,0 0 15,0 0 1,0 0 0,0 0 15,-1 0 16,1 0-32,0 0 1,0 0 15,0 0 1,0 0-1,0 0-16,0 0 17,0 0 15,0 0-16,0 0 16,-1 0-16,-37 38 0,0 0 0,0 0 1,0 0-1,0 0 16,0-1-16,0 1 0,0 0 16,0 0-16,0 0 32,0 0-1,0 0-46,0 0 62,0 0-31,0 0-31,0 0 62,-37-38 94,-1 0-141,0 0 47,0 0-31,0 0-16,0 0 0,0 0-15,0 0 15,0 0 1,0 0-17,0 0 16,1 0 1,-1 0 15,0 0-16,0 0 0,0 0 0,0 0 16,0 0-16,0 0-15,0 0 15,0 0 32,0 0-32,1 0 0</inkml:trace>
  <inkml:trace contextRef="#ctx0" brushRef="#br0" timeOffset="198244.9313">1289 5725 0,'-38'0'63,"0"0"15,0 0-47,0 0 0,0 0 0,0 0 1,0 0-17,0 0 1,0 0 0,1 0 15,-1 0-31,0 0 31,0 0 0,0 38 1,0-38-17,0 37 1,0-37-1,38 38 1,-38-38 15,38 38-15,-38-38 0,38 38-1,0 0 1,-38 0 15,38 0 16,0 0-16,0 0-15,0 0 31,0 0 31,38-38-31,0 0-32,0 0 17,0 37-17,0-37 1,0 38-16,0-38 15,0 0 1,38 0 0,-39 0-1,1 0 1,0 0 0,0 0-1,-38 38 1,76-38-1,-38 0 1,0 38 0,0 0-1,0-38 1,0 38 0,0 0 15,-1 0 0,-37 0 16,0 0-31,0 0 46,0-1-46,0 1 15,0 0 0,0 0 47,-37-38-46,37 38-17,0 0 1,-38 0 15,0 0 16,0-38 0,0 38-16,0-38 0,0 0 1,0 0 14,0 0-30,0 0 31,0 0-31,0 0-1,1 0 1,-39 0-1,38 0 1,0 0 0,-38 0 31,38 0-32,-76 0 1,39 0-1,-1 0 1,38 0 0,0 0-1,0-38 32</inkml:trace>
  <inkml:trace contextRef="#ctx0" brushRef="#br0" timeOffset="203489.6669">2616 5838 0,'0'38'62,"0"0"-15,-38 38 47,0-76 0,38 38-79,-38-38 1,0 0 15,0 0 1,0 0 14,0 0-30,0 38 47,38 0-32,0 0 0,0 0 0,0-1 16,0 1-16,0 0-15,0 0 31,0 0-16,0 0 0,0 0 16,0 0-31,0 0 0,0 0 15,0 0 0,0-1 16,0 1 15,0 0-46,38 0 15,-38 0-15,0 0 15,38-38-15,0 0 15,0 0 32,0 0-63,0 38 46,0-38-30,0 0 15,-1 0-15,1 0 0,0 0-1,0 0-15,0 0 47,0 0-31,0 0 15,0 0-15,0 0 15,0 0 0,0 0 0,-1 0-31,1 0 47,0 0-31,-38-38-1,38 38-15,0 0 16,0-38 31,0 0-31,0 38 15,0 0 0,-38-38-31,0 0 47,0 0-16,0 1-15,0-1-1,0 0 17,0 0-17,0 0 1,0 0 15,0 0 0,0 0-15,0 0 0,0-38-16,0-37 15,0 75 1,0-38 15,0 38 0,0 0 16,0 0-31,0 0 31,0 0 31,-38 1 0,0-1-47,0 38 1,0 0 14,0 0-30,0 0 15,38-38-15,-38 38 15,0 0 0,1 0-15,-1 0 31,0 0-16,-38 0 16,38 0 16,0 0-48,0 0 1,0 0 31,0 0-16,0 38 16,1 0 31,-1-38-47,38 37-15,-38-37-1,38 38 1,0 0 0,0 0 15,0 0 16,-38-38-32,38 38 32,-38 0-31,0-38 156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39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7A37D-7B36-4CC7-9B55-8481EB9CB626}" emma:medium="tactile" emma:mode="ink">
          <msink:context xmlns:msink="http://schemas.microsoft.com/ink/2010/main" type="writingRegion" rotatedBoundingBox="1150,7337 95,7427 52,6924 1107,6834"/>
        </emma:interpretation>
      </emma:emma>
    </inkml:annotationXML>
    <inkml:traceGroup>
      <inkml:annotationXML>
        <emma:emma xmlns:emma="http://www.w3.org/2003/04/emma" version="1.0">
          <emma:interpretation id="{8D3EA2B0-C1C6-4816-99CB-368F029E5160}" emma:medium="tactile" emma:mode="ink">
            <msink:context xmlns:msink="http://schemas.microsoft.com/ink/2010/main" type="paragraph" rotatedBoundingBox="1150,7337 95,7427 52,6924 1107,6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967BA-0978-4038-9D4F-EC79A1DE5F3B}" emma:medium="tactile" emma:mode="ink">
              <msink:context xmlns:msink="http://schemas.microsoft.com/ink/2010/main" type="line" rotatedBoundingBox="1150,7337 95,7427 52,6924 1107,6834"/>
            </emma:interpretation>
          </emma:emma>
        </inkml:annotationXML>
        <inkml:traceGroup>
          <inkml:annotationXML>
            <emma:emma xmlns:emma="http://www.w3.org/2003/04/emma" version="1.0">
              <emma:interpretation id="{73E44AFB-464A-4965-9D68-3AE9A07ACBC3}" emma:medium="tactile" emma:mode="ink">
                <msink:context xmlns:msink="http://schemas.microsoft.com/ink/2010/main" type="inkWord" rotatedBoundingBox="1150,7337 95,7427 52,6924 1107,6834"/>
              </emma:interpretation>
              <emma:one-of disjunction-type="recognition" id="oneOf0">
                <emma:interpretation id="interp0" emma:lang="" emma:confidence="0">
                  <emma:literal>dogs</emma:literal>
                </emma:interpretation>
                <emma:interpretation id="interp1" emma:lang="" emma:confidence="0">
                  <emma:literal>oats</emma:literal>
                </emma:interpretation>
                <emma:interpretation id="interp2" emma:lang="" emma:confidence="0">
                  <emma:literal>ons</emma:literal>
                </emma:interpretation>
                <emma:interpretation id="interp3" emma:lang="" emma:confidence="0">
                  <emma:literal>ops</emma:literal>
                </emma:interpretation>
                <emma:interpretation id="interp4" emma:lang="" emma:confidence="0">
                  <emma:literal>orts</emma:literal>
                </emma:interpretation>
              </emma:one-of>
            </emma:emma>
          </inkml:annotationXML>
          <inkml:trace contextRef="#ctx0" brushRef="#br0">849 291 0,'-39'0'125,"1"0"-94,-1 0-15,1 0 15,-1 0 16,1 0-16,-1 0-15,1 0 15,-1 0 1,1 0-1,-1 0-16,1 0 1,-1 0 31,1 0-16,-1 0 16,1 0-47,0 0 63,38 38-1,0 1-31,0-1 110,38-38 31,0 0-141,1 0 16,-1 0 0,1 0-16,-1 0 16,1 0-31,-1 0 15,39 0 0,-38 0 0,-1 0-31,1 0 47,-1 0-31,1 0 15,-1 0 16,1 0 47,-39-38 31,0-1-110,0 1 1,-39 38 0,1-38 62,38-39-31,0 38 46,0 1-77,-39 38 31,1 0 31,-1 0-47,1 0 16,38 38-31,-39-38 15,1 0-15,-1 0 15,1 0 16,-1 0-16,1 0 0,-1 0 0,1 0 16,-1 0-15,1 0-17,0 0 16,-1 0 48,1 0 14,76 0 142,-38 39-204,39-1 0,-1-38 204,0 0-204,1 0-16,-1 0 32,1 0-15,-1 0-1,1 0 0,-1 0-31,1 0 31,-1 0-15,1 0 15,-1 0 16,1 0-16,-1 0 1,1-38 77,-1 38-31,1 0-31,-39-39 78,0 1-31,0-1-47,0 1-1,0-1 17,0 78 15,-39-39-31,1 0 0,-1 0-16,1 0 0,-1 0 16,1 0 0,38 38-31,-39-38 46,1 0-46,-1 0 78,1 39-16,-1-39-63,1 0 17,-1 0 14,1 0 1,-1 0 0,1 0-16,0 0 16,-1 0 31,39 38 94,0 1-94,0-1-46,0 1-1,0-1 0,0 0-15,0 1 31,0-1 31,0 1 31,39-39 141,-1 0-219,0 0 1,1 0-1,-1 0-15,1 0 30,-1 0-46,1 0 32,-1 0-1,1 0 0,-1 0-15,1 0 46,-1 0-15,1 0 16,-1 0-32,1 0 31,-39-39 48,-39 39-48,1 0-30,-1 0 14,1 0-14,-1 0-1,1 0 0,38-38 0,-39 38-15,1 0 47,-1 0 46,1 0 32,-1 0-32,1 0-31,-1 0-47,78 0 94,-1 0-47,1 0-46,-1 0 15,1 0-32,-1 0 16,1 0 1,38 0-17,-39 0 1,1 0 15,-1 0-15,1 0-16,-1 0 47,1 0-32,-1 0 17,1 0-1,-1 0-16,-76 0 235,-1 0-218,1 0 30,-1 0-46,1 0 31,38-39 15,0 1-15,0 0 78,0-1-62,0 1 15,0-1-78,0 1 156,0 76-78,0 1-31,0-1-31,0 1 15,0-1-16,0 0 17,0 1 15,0-78 156,0 1-156,0 0-32,0-1 63,0 1-15,0-1-1,0 1-30,-39 38 124,1 38-78,38 1 47,38-39-78,1 0-16,-1 0 0,1 0 32,-1 0-63,1 0 47,-39 38-32,0 1 173,0-1-126,0 0-30,0 1 46,0-1-16,0 1 16,0-1-15,-39-38 124,1 0-140,-1 0 31,1 0-31,-1 0-16,1 0 32,-1 0-32,1 0 16,-1 0-16,1 0-15,-1 0 31,1 0-32,-1 0 32,1 0-31,-1 0 31,1 0-16,-1 0 16,1 0-31,0 0 30,-1 0-14,1 0 15,-1 0-32,39 39 16,-38-39 1,38-39 140,0 1-126,0-1-30,0 1 15,0-1 1,0 1 61,0 0-61,0-1 155,0 1-109,0-1 47,0 1-15,38 38-64,1 0-14,-1 0 265,1 0-219,-1 0-47,0 0-15,1 0 15,-1 0-16,1 0 32,-1 0-31,1 0-16,-1 0 31,1 0 0,-1 0-15,1 0 15,-1 0 1,1 0 14,-1 0-30,1 0 31,-1 0-16,1 0 16,-1 0-31,1 0 15,-1 0 0,1 0 16,-1 0-16,-38-39 94,-38 39 32,38-38 108,0-1-109,0 78 32,0-1-141,0 1-16,0-1-31,0 1 31,0-1 16,0 1-16,-39-39 16,39 38 0,0 0 219,0 1-32,0-1-171,-38-38 62,38-38-47,-39 38-63,1 0 32,38-39 0,-39 39-31,-38 0 31,39 0 0,-1 0-16,1 0 0,-1 0 16,1 0-31,-1 0-1,1 0 32,-1 0 0,1 0-31,-1 0-1,1 0 16,-1 0 1,1 0-1,0 0-15,-1 0 30,1 0 17,-1 0-16,1 0 31,-1 0 47,39-38-94,0 0-15,0-1 15,0 1 47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57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461F7E-2728-4900-B3E8-14AD9E493C3B}" emma:medium="tactile" emma:mode="ink">
          <msink:context xmlns:msink="http://schemas.microsoft.com/ink/2010/main" type="writingRegion" rotatedBoundingBox="23009,6934 24082,6835 24132,7378 23060,7477"/>
        </emma:interpretation>
      </emma:emma>
    </inkml:annotationXML>
    <inkml:traceGroup>
      <inkml:annotationXML>
        <emma:emma xmlns:emma="http://www.w3.org/2003/04/emma" version="1.0">
          <emma:interpretation id="{1BE18723-E0E3-494C-8F6C-B734F4F16F9B}" emma:medium="tactile" emma:mode="ink">
            <msink:context xmlns:msink="http://schemas.microsoft.com/ink/2010/main" type="paragraph" rotatedBoundingBox="23009,6934 24082,6835 24132,7378 23060,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A22DD0-EFBF-4A68-9478-AF02BA5E93BA}" emma:medium="tactile" emma:mode="ink">
              <msink:context xmlns:msink="http://schemas.microsoft.com/ink/2010/main" type="line" rotatedBoundingBox="23009,6934 24082,6835 24132,7378 23060,7477"/>
            </emma:interpretation>
          </emma:emma>
        </inkml:annotationXML>
        <inkml:traceGroup>
          <inkml:annotationXML>
            <emma:emma xmlns:emma="http://www.w3.org/2003/04/emma" version="1.0">
              <emma:interpretation id="{7FB8F34A-C8E7-4DA8-9395-5D238177D8E2}" emma:medium="tactile" emma:mode="ink">
                <msink:context xmlns:msink="http://schemas.microsoft.com/ink/2010/main" type="inkWord" rotatedBoundingBox="23009,6934 24082,6835 24132,7378 23060,7477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48 207 0,'962'38'812,"-962"0"-780,-38-38 77,38 39-31,0-1-15,0 1 62,0-1 78,0 1-110,-39-39 48,-38 0-63,39 0-31,-1 0 0,1 0-16,-1 0 0,1 0 1,-1 0 15,1 0-32,-1 0 1,1 0 15,-1 0 16,1 0-16,-1 0 0,1 0 1,-1 0 15,1 0-16,-1 0-16,1 0 32,-1 0-15,1 0 14,0 0-30,-1 0 31,1 0 94,38-39-1,0 1-93,0-1-31,0 1 46,0-1-15,0 1 0,0 0 47,0-1-63,0 1 47,0-1 47,0 1-62,38-1 437,1 39-469,-1 0-16,0 0 32,1 0-15,-1 0 14,1 0-30,-1 0 31,1 0-16,-1 0 16,1 0-31,-1 0 31,1 0-16,-1 0 0,1 0-15,-1 0 46,1 0-46,-1 0 31,1 0-16,-1 0 16,1 0 62,-1 0-31,1 0-62,-1 0 31,1 0-16,-1 0-15,1 0 109,-39 39 47,0-1-157,0 1 48,0-1-32,0 1 16,0-1-47,0 0 125,0 1 0,-39-39 250,1 0-344,-1 0 47,1 0-31,-1 0 0,1 0-16,-1 0 16,1 0 0,-1 0-16,1 0 0,-1 0-15,1 0 31,-1 0-16,1 0-15,38 38 15,-39-38-31,39 39 31,-38-39-15,-1 0 15,1 0 0,-1 0-15,39 38 15,-38-38-15,-1 0 15,1 0 0,-1 0 16,1 0 0,38-38 156,0-1-156,0 1-16,0-1 16,0 1 0,0 0 0,0-39 0,0 38 47,38 39 93,1 0-140,-1 0-16,1 0-15,-1 0 15,1 0-15,-1 0 15,1 0 0,-1 0-15,-38-38 15,39 38-15,-1 0-1,1 0 1,-39-39 15,38 39 47,1 0-62,-1 0 47,1 0-1,-1 0-46,1 0-1,-1 0 17,1 0 61,-1 39 251,-38-1-219,0 1 31,0-1-109,0 1 16,-38-39 46,38 38-78,-39-38 47,1 0 1,-1 0-48,1 0 0,-1 38 16,1-38-31,-1 0-1,1 0 16,-1 0 1,1 0-1,-1 0-15,1 0 15,-1 0 16,1 0 31,-1 0-31,39 39 31,-38-39-63,-1 0 32,1 0 0,-1 0 0,39-39 281,0 1-281,0 0-47,0-1 47,0 1 0,39 38 172,38 0-141,-39 0-47,1 0 16,-1 0-16,1 0 0,-1 0-15,1 0 15,-1 0 0,1 0-15,-1 0 15,1 0 1,-1 0-1,1 0 0,-1 0-15,1 0 31,-1 0-32,1 0 1,-1 0 31,1 0 15,-39 38 63,0 1-31,0-1-78,0 0 30,-39-38 158,1 0-158,-1 0-30,1 0 62,-1 0-47,1 0 16,-1 0-31,1 0 31,-1 0-16,1 0 0,-1 0 1,1 0-1,-1 0 0,39 39-15,-38-39-1,-1 0 1,1 0 0,-1 0 30,39 38-46,-38-38 32,-1 0 15,1 39-32,38-1 16,-39-38 32,39-38 93,39 38-93,-1 0-16,1 0-16,-1 0 0,1 0 16,-1 0-31,1 0-1,-1 0 16,1 0-31,-1 0 16,1 0 0,-1 0-1,1 0 1,-1 0 0,1 0 46,-1 0-46,1 0-1,-1 0 17,1 0 30,-1 0 16,-38-39 172,0 1-234,0-39 46,0 39 1,0-1-32,0 1 0,0-1 1,-38 39 202,38 39-203,0-1-15,-39-38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8287 214 0,'0'0'0,"0"0"0,0 0 0,0 0 0,0 0 0,0 0 0,0 0 0,0 0 0,0 0 0,0 0 0,0 0 0,0 0 0,0 0 0,0 0 0,0 0 0,0 0 0,0 0 0,0 0 0,0 0 0,0 0 0,0 0 0,0 0 0,0 0 0,0 0 0,0 0 0,0 0 0,0 0 0,0 0 0,0 0 0,0 0 0,0 0 0,0 0 0,0 0 0,0 0 0,0 0 0,0 0 0,0 0 0,0 0 0,0 0 0,0 0 0,0 0 15,0 0-15,0 0 16,0 0-16,0 0 16,0 0-16,0 0 15,0 0-15,0 0 16,0 0-16,0 0 15,0 0-15,0 0 16,0 0-16,0 0 16,0 0-16,0 0 15,0 0 1,0 0-16,0 0 0,0 0 16,0 0-16,0 0 15,0 0-15,0 0 16,0 0-1,0 0-15,0 0 16,0 0-16,0 0 16,0 0-16,-405-28 0,380 13 15,-26 15 1,26 0-16,-26 0 16,26-14-16,0 14 15,-1 0-15,26 0 16,-25 0-16,0 0 15,-1-14-15,26 14 16,-50 0-16,24 0 16,1-14-16,0 14 15,0 0-15,-1 0 16,26 0-16,-25 0 16,0 0-16,-1 0 15,1 0-15,-26 28 16,26-28-16,25 0 15,-25 0-15,0 0 16,-1 0-16,1 0 16,0-28-16,-1 28 15,1 0-15,0-15 16,-1 15 0,1 0-16,0 0 0,0 0 15,-1-14-15,-24 14 16,24 0-16,1 0 15,25 0 1,-25-14-16,-1 14 16,1 0-16,0 0 15,0 0-15,25 0 16,-26 0-16,1 0 16,0 0-16,-26 0 15,1 28-15,-1-28 16,0 0-16,1 0 15,-51 0-15,-26 0 16,-50-28-16,25 28 16,76 0-16,26-14 15,24 14-15,1 28 16,-26-14-16,26-14 16,0 15-16,25-15 15,-25 0-15,-1 0 16,26 0-16,-25 0 15,0-29-15,-26 29 16,0-14-16,1-14 16,-1 13-16,1 15 15,24 0-15,1 0 16,0 0-16,-1 0 16,26 0-1,-25 0-15,25 0 16,0 0-16,-25 0 0,25 0 15,0 0-15,0 0 16,-25 0-16,25 0 16,0 0-1,-26-14-15,26 14 16,0 0-16,-25 0 16,-26-14-16,26 14 0,0 0 15,0 0 1,25 0-16,-26 0 15,26 0-15,0-14 16,0 14-16,0 0 16,0 0-16,0 0 15,-25 0-15,25 0 16,0 0-16,0 0 16,-25 0-16,25 0 15,-26 0-15,26 0 16,-25 0-16,25 0 15,0 0-15,-25 0 16,25 0-16,0 0 16,-26 0-16,26 0 15,-25 0-15,25 0 16,-25 0-16,-26 0 16,26 28-16,0-28 15,-1 14-15,1-14 16,0 0-1,25 15-15,-26-15 0,26 0 16,-25 0-16,25 0 16,0 0-16,-25 0 15,25-29 1,-25 29-16,-1 0 16,1 0-16,-26 0 15,51 0-15,-25 0 16,0 0-16,-1 0 0,26 0 15,-50 0 1,25 0-16,-1 0 16,1 0-16,0 0 15,-26 0-15,26 0 16,-1 0-16,1 0 16,0 0-16,0 0 15,-1 0-15,-24 0 16,24 0-16,26 0 15,-25 29-15,0-29 16,-1 0-16,26 0 16,-25 0-16,0 14 15,0-14-15,-26 14 16,26-14-16,25 14 16,-26-14-16,1 0 15,0 0-15,25 0 16,-25 14-16,25-14 15,-26 0-15,26 0 16,0 0 0,-25 0-16,25 15 0,-25-15 15,-1 14-15,26-14 16,-50 0 62,24 14-78,1-14 0,25 0 0,-25 0 0,0 0 0,25 0 16,0 0-16,-26 0 0,26 0 0,-25 0 0,25 0 0,-25 0 15,-1 0-15,1-28 16,0 28-16,25 0 16,-26 0-16,1 0 15,0 0-15,0 0 16,-1 0-16,1 0 15,0 28-15,-1-28 16,1 14-16,0-14 16,25 0-16,-26 15 15,26-15-15,-25 0 16,0 0-16,0 0 16,-1 14-16,-24-14 15,24 14-15,-24 0 16,24-14-16,1 0 15,0 14-15,0-14 16,25 15-16,-26-15 16,1 0-1,0 14-15,-1-14 16,1 14-16,0-14 0,-1 0 16,1 0-16,0 0 15,0 0 1,-1-28-16,-24 28 15,-1 0-15,26 0 16,0 0-16,-26 0 0,0 28 16,26-14-1,0-14-15,-1 0 16,-24 15-16,-26-1 16,51 0-16,-26 0 15,26-14-15,-1 14 16,-24 1-16,-1-1 15,26 0-15,25 0 16,-25-14-16,-1 0 16,1 15-16,25-15 15,-25 0-15,25 0 16,0 14-16,0-14 16,-26 0-16,26 0 15,0 0-15,-25 14 16,25-14-16,0 0 15,0 14-15,0-14 16,-25 0-16,25 0 16,-25 14-16,25 1 15,-26-1-15,26-14 16,0 0-16,0 14 16,-25-14-16,25 14 15,0 1-15,-25-15 16,25 14-16,0-14 15,-26 14 1,26 0-16,-25 0 16,25 1-16,-25-15 15,25 14-15,-26-14 0,26 14 16,-25-14 0,0 14-16,25 1 15,-25-1-15,25 0 16,-26-14-16,1 14 15,0-14-15,25 14 16,-26-14-16,26 0 16,0 15-16,-25-1 15,25-14-15,-25 14 16,25 0-16,-26-14 16,26 15-16,-25-15 15,25 14-15,0 0 16,-25-14-16,25 0 15,0 14-15,0 0 16,-25 1-16,25-15 16,-26 28-16,-24-14 15,24 29-15,-24 0 16,-1-15-16,26 15 16,0-15-1,-1 15-15,1-15 0,0 15 16,-1 0-16,1-15 15,0 15-15,0 0 16,-1 13 0,1 1-16,-26-14 15,26 0-15,0-15 16,25 1-16,-26-1 0,1 0 16,25-13-16,0-1 15,0 0 1,0 29-16,0-1 15,0-27-15,0 13 16,0 1-16,0-1 16,0-14-16,0 15 15,0-1-15,51 1 16,-51-1-16,0-14 16,0 15-16,25-15 15,-25 0-15,0 0 16,25-14-16,-25 15 15,0-1-15,0 0 16,26-14-16,-26 14 16,0-14-16,0 14 15,25-14-15,-25 15 16,0-1-16,0 0 16,25-14-16,-25 29 15,26-15-15,-26 0 16,25 0-16,0 0 15,-25 1-15,25-1 16,1 14-16,-1-13 16,-25 27-16,0-13 15,25-1 1,1-14-16,-26 15 16,25-15-16,-25 0 15,25 1-15,-25-1 0,0 0 16,25 0-1,1 15-15,-1-1 16,0 1-16,1 13 16,24-13-16,-24 13 15,-1-13-15,0-1 16,26 1-16,-26-15 16,0 14-16,26 1 15,-26-1-15,1-14 16,-26 15-16,25-15 15,0 15-15,0-29 16,1 14-16,-26 0 16,25 0-16,-25 0 15,25-14-15,-25 15 16,26-1-16,-26-14 16,0 14-16,25-14 15,0 0-15,-25 14 16,51 15-16,-26-15 15,26 14 1,-1 1-16,1-15 0,-26 0 16,1 1-16,-26-1 15,25-14-15,0 14 16,26 0-16,-26 0 16,0 1-1,26-1-15,0-14 16,24 28-16,-24-13 15,25 13-15,0-14 0,-26 15 16,52-29 0,-52 14-16,26 0 15,0-14-15,-51 14 16,26-14-16,-1 15 16,1-1-16,0 0 15,25 0-15,-1 15 16,1-15-16,-25 0 15,25 15-15,0-15 16,-26-14-16,1 14 16,0-14-16,-26 0 15,51 0-15,-26-28 16,26 13-16,-25 15 16,-1-14-16,1 14 15,0 0-15,-1 0 16,1-14-16,-1 14 15,1 0-15,0 0 16,-1 0-16,1 0 16,-1-14-1,1 14-15,0-15 0,-1 1 16,1 0-16,-1 0 16,1 0-16,0-1 15,-1 15 1,1-14-16,-1 14 0,1-28 15,0 28 1,-26-15-16,25 15 0,-24 0 16,24-14-1,-24 14-15,24-14 16,1 14-16,25 0 16,-26-14-16,26 14 15,-25 0-15,-1 0 16,1-14-16,25 14 15,-26-15-15,1 1 16,25-14-16,0 28 16,-26-29-16,26 15 15,0 14-15,-25-14 16,25-15-16,25 29 16,-25 0-16,25 0 15,-25 0-15,25 0 16,-50 0-16,25-14 15,-26 14-15,26-14 16,-25 0-16,25-1 16,-1 1-16,27-14 15,-52 14 1,26 14-16,0-15 0,-25 15 16,-1 0-16,26 0 15,-25 0-15,-1 0 16,1 0-1,0 0-15,-1-14 16,26 14-16,0-14 16,-25 14-16,-1 0 0,1 0 15,-1 0-15,26-14 16,-50-1 0,24 1-16,1 14 15,-1 0-15,1 0 16,-1 0-16,1 0 15,0 0-15,-1 0 0,1 0 16,-1 0 0,26 0-16,-25 0 15,25-14-15,-26 14 16,1 0-16,0-14 16,25 14-16,-51-14 15,25 14-15,1 0 16,0-15-16,-1 15 15,1 0-15,25 0 16,-26 0-16,1 0 16,0 0-16,-1 0 15,-25 0-15,26 0 16,-26 0-16,26 0 16,-1 0-16,1 0 15,0 0-15,-1-14 16,26 14-16,-51 0 15,26 0-15,0 0 16,-26 0 0,26 0-16,-26-14 15,0 14-15,0 0 0,26 0 16,-26 0-16,26-14 16,-26 14-1,26-15-15,-26 15 16,26-14-16,-26 14 15,0-14-15,26 14 16,-26 0-16,26-14 16,-1 14-16,1-29 15,0 15-15,-1-14 16,1-1-16,25 1 16,-26-15-16,1 15 15,-1-15-15,26 15 16,0-15-16,0 0 15,0-28-15,25 14 16,-25-28-16,0 14 16,-25 0-16,50 14 15,-51-29-15,26 29 16,-25 1-16,25-16 16,0 1-16,-26 14 15,-24 15-15,-1-1 16,-25 15-16,25-15 15,1 0-15,-26 1 16,0 13-16,0-13 16,0 13-16,0 1 15,0 13 1,-51 1-16,51 0 16,0 0-16,-25 0 0,-1 14 15,26-15-15,-25-13 16,-26 14-1,26-1-15,25 1 16,-25 0-16,0 14 16,-1-14-16,26 14 15,0 0-15,0-14 16,-25 14-16,25 0 16,-25 0-16,-1 0 15,-75-57-15,-25 14 16,50-28-16,25 28 15,26 29-15,0 0 16,-1-1-16,1 15 16,25 0-16,0 0 15,0 0-15,-25 0 16,25 0-16,0 0 16,-26 0-16,1 0 15,0 0-15,-1 0 16,1-14-16,0 0 15,25 14-15,-25 0 16,25 0-16,0 0 16,0 0-16,0 0 15,0 0-15,0 0 16,0 0 0,0 0-16,0 0 15,0 0-15,-26 0 0,26 0 16,0 0-16,0 0 15,0-14-15,0 14 16,-25 0 47,25 0-63,0 0 0,0 0 15,-25 0-15,25 0 0,0-14 0,0 14 0,0 0 0,0 0 0,-26 0 16,26 0-16,0 0 15,0 0-15,0-15 16,-25 15-16,25 0 16,0 0-16,0-14 15,-25 14-15,25 0 16,0 0-16,0 0 16,-26 0-16,26 0 15,0 0-15,0 0 16,-25 0-16,25-14 15,0 14-15,0 0 16,0 0-16,0 0 16,0 28-16,-25-28 15,25 0-15,0 0 16,0 0-16,0 0 16,-25 0-16,25 0 15,-26 0 1,26 0-16,-25 0 15,25 0-15,0 0 0,0 0 16,0 0-16,0 0 16,-25 0-16,25 0 15,0-28 1,-26-1-16,1 29 16,25 0-16,0 0 15,0 0-15,0 0 0,-25-14 16,25 14-1,0 0-15,0-14 16,-25 14-16,25 0 16,0 0-16,0 0 15,0 0-15,-26 0 16,26-14-16,0 14 16,0 0-16,-25-14 15,25 14-15,0 0 16,-25 0-16,25 0 15,0-29-15,0 29 16,0-14-16,0 14 16,0 0-16,0 0 15,0 0-15,-26-14 16,26 14-16,0 0 16,0-15-16,0 1 15,-25 0-15,25 0 16,-25 14-1,25 0-15,-26 0 0,26-14 16,-25 14-16,25-15 16,-25 15-16,25-14 15,-51 14-15,51 0 16,-25 0 0,0 0-16,25-14 15,-26 14-15,26 0 16,0 0-16,-25-14 0,25 14 15,0-15 1,-25 15-16,25-14 16,-26 14-16,26-14 15,-25 14-15,25 0 16,0-14-16,-25 14 16,25 0-16,0 0 15,-25 0-15,25-14 16,0 14-16,-26 0 15,26-15-15,0 15 16,0 0-16,-25 0 16,25-14-16,-25 14 15,25 0-15,-26 0 16,1 0-16,25 0 16,-25 0-16,-1 0 15,26 0-15,-25-14 16,0 14-16,0 0 15,25 0-15,-26-14 16,1 14 0,0 0-16,-1 0 0,1 0 15,0 0-15,25 0 16,-26-15-16,1 1 16,0-14-1,0 28-15,-1-14 16,1-1-16,0 1 15,-1 14-15,1 0 0,0-14 16,25 14-16,-26 0 16,1 0-1,-25 0-15,24-14 16,1 14-16,0 0 16,-1 0-16,1-15 15,0 15-15,25-14 16,-25 14-16,-1 0 15,1-14-15,0 14 16,25 0-16,-26 0 16,1 0-16,0 0 15,-1 0-15,1 0 16,-25 0-16,24-14 16,1 14-16,-26-14 15,26-1-15,-26 1 16,26 14-16,0-14 15,0 14-15,-1 0 16,1 0-16,0 0 16,-26 0-16,26 0 15,-26 0-15,1 0 16,24 0-16,-24 28 16,24-28-16,-24 0 15,24 0-15,1 0 16,0 0-1,25 0-15,-25 0 16,-1 0-16,26 0 0,-25 0 16,25 0-16,-25 0 15,-1 15 1,26-15-16,-25 0 16,-26 0-16,26 0 15,25 0-15,-25 0 16,25 0-16,0 0 15,0 0-15,0 0 16,0-29-16,0 29 16,0 0-16,0 0 15,0 0-15,0 0 16,0 0-16,0 0 16,0 0-16,0 0 15,0 0-15,0 0 16,0 0-16,0 0 15,0-14-15,0 14 16,50-29-16,1 29 16,-51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6021 0 0,'0'0'0,"0"0"16,0 0-16,0 0 15,0 0-15,0 0 16,0 0-16,0 0 16,0 0-1,0 0-15,0 0 0,0 0 16,0 0-16,0 0 15,0 0-15,0 0 16,0 0 0,0 0-16,0 0 15,0 0-15,0 0 16,0 0-16,0 0 16,0 0-16,0 0 15,0 0-15,0 0 16,0 0-16,0 0 15,0 0-15,0 0 16,0 0-16,0 0 16,0 0-16,0 0 15,-405 128-15,354-128 16,-25 0 0,26 0-16,25 0 0,-1 0 15,1 14-15,25-14 16,0 0-16,0 0 15,-25 0-15,25-29 16,0 29-16,-26 0 16,1-14-1,25 14-15,-25 0 0,-1-14 16,1 14-16,0 0 16,0 0-16,-1 0 15,1 0 1,0 0-16,-1 0 15,1 0-15,0 0 16,0 0-16,-1 0 0,1 28 16,0-28-16,-1 0 15,1 0 1,-26 0-16,26 0 16,0 0-16,-26 0 15,26 0-15,0 0 16,-26-28-16,26 28 15,-51-14-15,0 14 16,51 0-16,-26 0 16,0 0-16,26-14 15,-25 14-15,24 0 16,-24 0-16,-1 0 16,0 0-16,-24 0 15,24 0-15,-25 0 16,25 0-16,1 0 15,-1 0-15,1 28 16,-1-28-16,1-28 16,-26 28-16,25 0 15,-25 0-15,26 0 16,-1 0-16,0 0 16,1 0-16,-1 0 15,26 28-15,-26-28 16,1 14-16,-26-14 15,25 14 1,26-14-16,-26 0 16,1 15-16,24-15 0,1 0 15,0 0-15,-1 0 16,1 0 0,0 0-16,-26 0 15,1 0-15,24 0 16,1 0-16,0 0 15,-1 0-15,1 0 16,0 0-16,0 0 16,-1 0-16,1 14 15,0-14-15,-1 14 16,1-14-16,0 14 16,0-14-16,-1 15 15,1-15-15,-26 0 16,26 14-16,0 14 15,-26-28-15,1 14 16,-1 1-16,26-1 16,-26-14-16,26 0 15,-1 0-15,1 0 16,0 14-16,-26 0 16,1 1-16,-1-1 15,26 0-15,-26-14 16,1 14-16,24 0 15,1-14-15,0 15 16,-26-1 0,26 0-16,-1 0 15,-24 1-15,25-1 0,25 0 16,-26 0-16,1 15 16,0-29-16,-1 14 15,1-14 1,25 14-16,-25 0 15,-1 1-15,26-1 16,-25 0-16,25 0 0,-25 0 16,0 1-1,-1 13-15,1-14 16,0 29-16,-26-15 16,26 15-16,-1 14 15,-24-14-15,25-1 16,-1 1-16,1 14 15,-51 0-15,26 14 16,-1 0-16,0 0 16,1 0-16,24-14 15,-24 0-15,25 0 16,-1-14-16,1-1 16,0 1-16,-1 0 15,26 14-15,-25-15 16,0-13-16,25-15 15,0 14-15,0-28 16,0 15-16,0-15 16,0 0-16,50 14 15,-50-14 1,26 0-16,-26 14 0,0-14 16,25 0-16,-25 14 15,25-14-15,-25 29 16,26-1-1,-1 1-15,25 13 16,-24-13-16,24-1 16,-24 1-16,24 13 0,-24-13 15,24-15 1,-25 14-16,1 1 16,24-1-16,-24 15 15,24-15-15,-25 1 16,1-15-16,24 14 15,-24 15-15,-1-14 16,0-1-16,1 0 16,24-13-16,-25 13 15,1-14-15,-1 15 16,0-1-16,-25-13 16,26-15-16,-1 14 15,-25 0-15,25 0 16,-25 0-16,26-14 15,-26 15-15,25-1 16,0-14-16,-25 0 16,25 14-16,-25-14 15,26 14-15,-1 1 16,0-1-16,1 0 16,-1 0-16,0 0 15,1-14-15,-1 15 16,-25-1-16,25 0 15,0 0-15,26-14 16,-26 29 0,1-15-16,24 0 15,1 0-15,-26-14 0,26 15 16,-26-15-16,0 0 16,26 14-1,0-14-15,-1 14 16,1 0-16,-1 1 15,1-15-15,-26 14 16,26-14-16,25 14 16,-26 0-16,26-14 15,0 0-15,-25 14 16,25-14-16,-26 0 16,1 0-16,-1 15 15,1-1-15,0 0 16,24 0-16,-24 1 15,0-15-15,25 14 16,-26-14-16,26 0 16,25 0-16,-50 0 15,25 0-15,0 0 16,-51 0-16,26 0 16,24 0-16,-24 0 15,0 0 1,-1 14-16,-25 0 0,51 0 15,-25 1-15,0-15 16,-1 0-16,-25 0 16,51 0-16,-25 0 15,25 0 1,0 0-16,-26-29 16,1 29-16,0-14 0,-1 0 15,1 14-15,-1-14 16,1 14-1,0 0-15,-1 0 16,1 0-16,25 0 16,-51 0-16,26 0 15,-1 0-15,-25 0 16,26 0-16,-26-15 16,26 1-16,-1 0 15,1 14-15,0-14 16,-26-1-16,26 15 15,-1-14-15,-25 14 16,1 0-16,-1-14 16,0 14-16,26 0 15,-26 0-15,1 0 16,-26 0-16,25 0 16,0 0-16,0 0 15,1 0-15,-1 0 16,26 0-16,-26-14 15,0 14-15,26 0 16,-51-14-16,25 14 16,0 0-16,-25 0 15,26 0-15,-1 0 16,-25 0 0,25 0-16,1 0 15,-1-15-15,-25 15 0,25-14 16,1 14-16,-26 0 15,25 0 1,0 0-16,0-14 16,1 14-16,-26 0 15,50 0-15,-24-14 16,-1 14-16,0-15 0,26 15 16,-26-14-1,0 14-15,26-14 16,-26 0-16,26 0 15,-1-1-15,1 1 16,-26-14-16,26-1 16,0 1-16,-26-15 15,25 15-15,-24-1 16,24 1-16,-24 14 16,-1-29-16,0 14 15,1 15-15,-1-14 16,0-1-16,0 1 15,26-15-15,0-14 16,-1 0-16,-24 15 16,24-1-16,-25 15 15,1-15-15,-26 14 16,25 1-16,0 0 16,-25-1-16,26 15 15,-26-15 1,0 1-16,0 14 0,0 0 15,0-1-15,-51 1 16,51 0-16,-25-15 16,-1 15-1,26-14-15,-25 14 16,25 14-16,-25-15 16,25 1-16,0 14 0,-25 0 15,25-14 1,-26 14-16,26 0 15,0-29-15,-25 29 16,25-14-16,-25 14 16,25-14-16,0 14 15,0-14-15,-26 14 16,26 0-16,0-14 16,0 14-16,0 0 15,0 0-15,-25 0 16,25 0-16,0 0 15,0-15-15,0 15 16,0 0-16,0 0 16,-25 0-16,25-14 15,0 14-15,0 0 16,0-14-16,0 14 16,0 0-16,0-14 15,0 14-15,0 0 16,0-15-16,0 1 15,0 0 1,-26 14-16,26-14 0,0 14 16,0-14-16,-25-15 15,25 15-15,-25 0 16,25-15 0,-25 15-16,25-14 15,0-1-15,-26 29 16,26-14-16,0 0 15,0-15-15,0 29 16,-25-14-16,25 0 16,0 0-16,-25-1 15,25 1-15,0-14 16,-26-1-16,1 15 16,0-15-16,25 1 15,-26 0-15,1 13 16,0-13-16,25 28 15,-25-14-15,25-1 16,0 1-16,0 14 16,-26-14-16,26 0 15,-25 0-15,25-15 16,-25 15-16,-1-15 16,1-13-16,25 13 15,0 15-15,-25 0 16,25 0-16,0-1 15,-26 15-15,26-14 16,-25 0 0,25 0-16,-25 0 0,25-1 15,0 1-15,-25 0 16,25 14-16,0-29 16,-26 15-1,26 0-15,-25 0 16,25-15-16,-25 15 15,25 0-15,0-15 0,-26 29 16,26-28-16,-25 14 16,0 0-1,25-15-15,-25 29 16,-1-28-16,1 13 16,0 1-16,25 0 15,0 0-15,-26-15 16,1 15-16,25 0 15,-25 0-15,-1-15 16,1 15-16,25 14 16,-25-14-16,25 0 15,-25 14-15,-1-15 16,26 15-16,-25 0 16,25-14-16,-25 0 15,25 0-15,-26 14 16,26-15-16,-25 15 15,25-14-15,0 14 16,-25-14-16,25 14 16,0 0-1,-26 0-15,26 0 0,0 0 16,0 0-16,0 0 16,0 0-16,0 0 15,0 0-15,0-14 16,-25 14-1,25 0-15,0 0 16,0 0-16,0 0 0,0 0 16,0 0-16,0 0 15,0 0 1,0 0-16,0 0 16,51 0-16,-51 0 15,0 0-15,0 0 16,0 0-16,0 0 15,0 0-15,0 0 16,0 0-16,0 0 16,0 0-16,0-14 15,25 14-15,-25 0 16,51-29-16,-51 29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44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557 109 0,'0'0'0,"0"0"15,0 0-15,0 0 16,0 0 0,0 0-16,0 0 15,0 0-15,0 0 16,0 0-16,0 0 16,0 0-16,0 0 15,0 0-15,0 0 16,0 0-16,0 0 15,0 0-15,0 0 16,0 0-16,-405-62 16,379 45-16,26 17 15,-25 0-15,25 0 16,-25 0-16,25 0 16,-25-16-16,25 16 15,-26 0 1,26 0-16,0 0 0,-25 0 15,25 0-15,0 0 16,0 0-16,0 0 16,0 0-1,0 0-15,0 0 16,0 0-16,0 0 16,0 0-16,51 0 0,-51 0 15,25 0-15,-25 0 16,-76 48-1,76-48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6503"/>
            <a:ext cx="5661660" cy="42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SE = 1 / SQR (INF)</a:t>
            </a:r>
          </a:p>
          <a:p>
            <a:pPr lvl="0"/>
            <a:r>
              <a:rPr lang="en-US" noProof="0" dirty="0" smtClean="0"/>
              <a:t>Rel. = 1 – 1/INF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08706" y="8893003"/>
            <a:ext cx="3066733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06" tIns="46953" rIns="93906" bIns="46953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78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5900" indent="-215900"/>
            <a:r>
              <a:rPr lang="en-US" altLang="en-US" smtClean="0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17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988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Never: 39</a:t>
            </a:r>
          </a:p>
          <a:p>
            <a:r>
              <a:rPr lang="en-US" altLang="en-US" smtClean="0">
                <a:latin typeface="Arial" pitchFamily="34" charset="0"/>
              </a:rPr>
              <a:t>Rarely: 48</a:t>
            </a:r>
          </a:p>
          <a:p>
            <a:r>
              <a:rPr lang="en-US" altLang="en-US" smtClean="0">
                <a:latin typeface="Arial" pitchFamily="34" charset="0"/>
              </a:rPr>
              <a:t>Sometimes = 56</a:t>
            </a:r>
          </a:p>
          <a:p>
            <a:r>
              <a:rPr lang="en-US" altLang="en-US" smtClean="0">
                <a:latin typeface="Arial" pitchFamily="34" charset="0"/>
              </a:rPr>
              <a:t>Often = 64</a:t>
            </a:r>
          </a:p>
          <a:p>
            <a:r>
              <a:rPr lang="en-US" altLang="en-US" smtClean="0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44B7EA-E954-4A75-8763-94D6C8ADD27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907" indent="-290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2934" indent="-23258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8107" indent="-23258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3280" indent="-23258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716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5633-7631-4899-B5A2-8053481888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1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911" indent="-290351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402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963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524" indent="-232280" defTabSz="95493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085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646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207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8768" indent="-232280" defTabSz="9549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FF32F-08E7-4AA8-A31E-A75576F061C0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0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787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7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850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951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0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151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25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34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606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624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5907" indent="-29073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2934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28107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3280" indent="-2325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5845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3627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88800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53973" indent="-2325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49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2976" y="4448176"/>
            <a:ext cx="5191125" cy="4213225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034" tIns="46518" rIns="93034" bIns="4651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49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09613"/>
            <a:ext cx="4708525" cy="3532187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460" y="4478481"/>
            <a:ext cx="5360229" cy="424504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9" tIns="47415" rIns="94829" bIns="4741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907" indent="-2907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934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107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280" indent="-23258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45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627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800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973" indent="-232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183FA-840C-4101-941B-1522057776AE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FF82-9127-46F3-B7E7-C10E81FB8D3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37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1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hyperlink" Target="http://gim.med.ucla.edu/FacultyPages/Hay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1845"/>
            <a:ext cx="8077200" cy="36004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Measuring Health-Related Quality of Life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6868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Ron D. Hays, Ph.D.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UCLA Department of Medicine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UCLA School of Public Health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RAND Health Program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November 16, 2015, 8-9:50am (M218, 41-268)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67" y="3429000"/>
            <a:ext cx="1810512" cy="120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31" y="274638"/>
            <a:ext cx="9120969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Determinants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62750" y="2514600"/>
            <a:ext cx="131445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Health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276600"/>
            <a:ext cx="1676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Behavior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71600" y="5105400"/>
            <a:ext cx="23622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Environment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2667000"/>
            <a:ext cx="26670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Characteristics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1490664"/>
            <a:ext cx="1752600" cy="102393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Care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 bwMode="auto">
          <a:xfrm flipV="1">
            <a:off x="3733800" y="3429000"/>
            <a:ext cx="3505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6"/>
            <a:endCxn id="7" idx="2"/>
          </p:cNvCxnSpPr>
          <p:nvPr/>
        </p:nvCxnSpPr>
        <p:spPr bwMode="auto">
          <a:xfrm flipV="1">
            <a:off x="3429000" y="2971800"/>
            <a:ext cx="333375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486400" y="1905000"/>
            <a:ext cx="1752600" cy="652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67000" y="2193925"/>
            <a:ext cx="1066800" cy="47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>
            <a:endCxn id="7" idx="3"/>
          </p:cNvCxnSpPr>
          <p:nvPr/>
        </p:nvCxnSpPr>
        <p:spPr bwMode="auto">
          <a:xfrm flipV="1">
            <a:off x="5715000" y="3295089"/>
            <a:ext cx="1240247" cy="286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3"/>
          </p:cNvCxnSpPr>
          <p:nvPr/>
        </p:nvCxnSpPr>
        <p:spPr bwMode="auto">
          <a:xfrm flipV="1">
            <a:off x="3048000" y="4057089"/>
            <a:ext cx="1236103" cy="104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48200" y="2557463"/>
            <a:ext cx="76200" cy="719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029200" y="5333999"/>
            <a:ext cx="2514600" cy="113982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Chronic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u="sng" dirty="0" smtClean="0"/>
              <a:t>Co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nditions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29400" y="3429000"/>
            <a:ext cx="9144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1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anose="030F0702030302020204" pitchFamily="66" charset="0"/>
              </a:rPr>
              <a:t>Patient-Reported Measures (PRMs)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94678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Mediators</a:t>
            </a:r>
          </a:p>
          <a:p>
            <a:pPr lvl="1" eaLnBrk="1" hangingPunct="1">
              <a:defRPr/>
            </a:pPr>
            <a:r>
              <a:rPr lang="en-US" dirty="0" smtClean="0"/>
              <a:t>Health behaviors (adherence)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Health Care Process</a:t>
            </a:r>
          </a:p>
          <a:p>
            <a:pPr lvl="1" eaLnBrk="1" hangingPunct="1">
              <a:defRPr/>
            </a:pPr>
            <a:r>
              <a:rPr lang="en-US" dirty="0" smtClean="0"/>
              <a:t>Reports about care (e.g., communication)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Outcomes (PROs)</a:t>
            </a:r>
          </a:p>
          <a:p>
            <a:pPr lvl="1" eaLnBrk="1" hangingPunct="1">
              <a:defRPr/>
            </a:pPr>
            <a:r>
              <a:rPr lang="en-US" dirty="0" smtClean="0"/>
              <a:t>Patient satisfaction with care</a:t>
            </a:r>
          </a:p>
          <a:p>
            <a:pPr lvl="1" eaLnBrk="1" hangingPunct="1">
              <a:defRPr/>
            </a:pPr>
            <a:r>
              <a:rPr lang="en-US" dirty="0" smtClean="0"/>
              <a:t>Health-Related </a:t>
            </a:r>
            <a:r>
              <a:rPr lang="en-US" dirty="0"/>
              <a:t>Quality of Life (HRQOL)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9570" y="5973764"/>
            <a:ext cx="596900" cy="457200"/>
          </a:xfrm>
          <a:prstGeom prst="rightArrow">
            <a:avLst>
              <a:gd name="adj1" fmla="val 50000"/>
              <a:gd name="adj2" fmla="val 65284"/>
            </a:avLst>
          </a:prstGeom>
          <a:gradFill rotWithShape="0">
            <a:gsLst>
              <a:gs pos="0">
                <a:srgbClr val="005E00"/>
              </a:gs>
              <a:gs pos="100000">
                <a:srgbClr val="00CC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5D65C3-12A3-407A-AD82-B2E1D9DE1064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Types of HRQOL Measures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95" y="1417638"/>
            <a:ext cx="9080595" cy="470852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Single item 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In general, how would you rate your health?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Multiple Scores (Profile)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Generic (SF-36)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How much of the time during the past 4 weeks have you been happy? (</a:t>
            </a:r>
            <a:r>
              <a:rPr lang="en-US" i="1" dirty="0" smtClean="0">
                <a:latin typeface="Comic Sans MS" panose="030F0702030302020204" pitchFamily="66" charset="0"/>
              </a:rPr>
              <a:t>None of the </a:t>
            </a:r>
            <a:r>
              <a:rPr lang="en-US" dirty="0" smtClean="0">
                <a:latin typeface="Comic Sans MS" panose="030F0702030302020204" pitchFamily="66" charset="0"/>
              </a:rPr>
              <a:t>time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All of the time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Targeted (“Disease specific”)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KDQOL-36</a:t>
            </a:r>
          </a:p>
          <a:p>
            <a:pPr lvl="3"/>
            <a:r>
              <a:rPr lang="en-US" dirty="0" smtClean="0">
                <a:latin typeface="Comic Sans MS" panose="030F0702030302020204" pitchFamily="66" charset="0"/>
              </a:rPr>
              <a:t>My kidney disease interferes too much with my life.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Single Score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Preference-based (EQ-5D, HUI, SF-6D)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HRQOL Scoring Options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0-100 possible range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10 * z-score) + </a:t>
            </a:r>
            <a:r>
              <a:rPr lang="en-US" altLang="en-US" dirty="0" smtClean="0">
                <a:latin typeface="Comic Sans MS" pitchFamily="66" charset="0"/>
              </a:rPr>
              <a:t>50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z-score = </a:t>
            </a:r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score – mean)/</a:t>
            </a:r>
            <a:r>
              <a:rPr lang="en-US" altLang="en-US" dirty="0" smtClean="0">
                <a:latin typeface="Comic Sans MS" pitchFamily="66" charset="0"/>
              </a:rPr>
              <a:t>SD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0 (dead) to 1 (perfect health)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In general, how would you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62</a:t>
            </a:r>
            <a:r>
              <a:rPr lang="en-US" altLang="en-US" dirty="0" smtClean="0"/>
              <a:t> = Excellent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54</a:t>
            </a:r>
            <a:r>
              <a:rPr lang="en-US" altLang="en-US" dirty="0" smtClean="0"/>
              <a:t> = Very 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47</a:t>
            </a:r>
            <a:r>
              <a:rPr lang="en-US" altLang="en-US" dirty="0" smtClean="0"/>
              <a:t> = Good     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38</a:t>
            </a:r>
            <a:r>
              <a:rPr lang="en-US" altLang="en-US" dirty="0" smtClean="0"/>
              <a:t> = Fair        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u="sng" dirty="0" smtClean="0"/>
              <a:t>29</a:t>
            </a:r>
            <a:r>
              <a:rPr lang="en-US" altLang="en-US" dirty="0" smtClean="0"/>
              <a:t> = Poor          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81200" y="6096000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Reliability = 0.52 (compared to 0.81 for 4-item scale).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58908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Hays, Spritzer, Thompson, &amp; </a:t>
            </a:r>
            <a:r>
              <a:rPr lang="en-US" dirty="0" err="1" smtClean="0"/>
              <a:t>Cella</a:t>
            </a:r>
            <a:r>
              <a:rPr lang="en-US" dirty="0" smtClean="0"/>
              <a:t> (2015, </a:t>
            </a:r>
            <a:r>
              <a:rPr lang="en-US" u="sng" dirty="0" smtClean="0"/>
              <a:t>JGIM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02404" name="TextBox 1"/>
          <p:cNvSpPr txBox="1">
            <a:spLocks noChangeArrowheads="1"/>
          </p:cNvSpPr>
          <p:nvPr/>
        </p:nvSpPr>
        <p:spPr bwMode="auto">
          <a:xfrm>
            <a:off x="2212975" y="5864225"/>
            <a:ext cx="281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Comic Sans MS" pitchFamily="66" charset="0"/>
              </a:rPr>
              <a:t>www.nihpromis.org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U.S. Health Care Issues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A</a:t>
            </a:r>
            <a:r>
              <a:rPr lang="en-US" altLang="en-US" smtClean="0"/>
              <a:t>ccess to care </a:t>
            </a:r>
          </a:p>
          <a:p>
            <a:pPr lvl="1" eaLnBrk="1" hangingPunct="1"/>
            <a:r>
              <a:rPr lang="en-US" altLang="en-US" smtClean="0"/>
              <a:t>~ 50 million people without health insurance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C</a:t>
            </a:r>
            <a:r>
              <a:rPr lang="en-US" altLang="en-US" smtClean="0"/>
              <a:t>osts of care</a:t>
            </a:r>
          </a:p>
          <a:p>
            <a:pPr lvl="1" eaLnBrk="1" hangingPunct="1"/>
            <a:r>
              <a:rPr lang="en-US" altLang="en-US" smtClean="0"/>
              <a:t>Expenditures ~ $ 2.7 Trillion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E</a:t>
            </a:r>
            <a:r>
              <a:rPr lang="en-US" altLang="en-US" smtClean="0"/>
              <a:t>ffectiveness (quality) of care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5124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CDD1A3-E042-48CF-88B6-29D70F424D6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768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60         70         80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8592" y="2438400"/>
            <a:ext cx="302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20          30         40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956" y="2472185"/>
              <a:ext cx="392400" cy="18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76" y="2460305"/>
                <a:ext cx="416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295436" y="2488745"/>
              <a:ext cx="474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556" y="2476865"/>
                <a:ext cx="498240" cy="19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smtClean="0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     </a:t>
            </a:r>
            <a:r>
              <a:rPr lang="en-US" altLang="en-US" sz="2400" dirty="0" smtClean="0">
                <a:latin typeface="Comic Sans MS" pitchFamily="66" charset="0"/>
              </a:rPr>
              <a:t>(95% CI: </a:t>
            </a:r>
            <a:r>
              <a:rPr lang="en-US" altLang="en-US" sz="2400" u="sng" dirty="0" smtClean="0">
                <a:latin typeface="Comic Sans MS" pitchFamily="66" charset="0"/>
              </a:rPr>
              <a:t>44.7-55.7</a:t>
            </a:r>
            <a:r>
              <a:rPr lang="en-US" altLang="en-US" sz="24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91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7ED1-CBDA-4912-A5AB-6049FBC3BE7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In general, how would you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89087"/>
            <a:ext cx="9220200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Excellent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Very Good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Good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Fair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Poor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 smtClean="0">
                <a:latin typeface="Comic Sans MS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Effective care maximizes probability of desired health outcomes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n-US" dirty="0" smtClean="0"/>
              <a:t>Health outcome measures indicate whether        care is effective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Cost ↓</a:t>
            </a: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ym typeface="r_symbol"/>
              </a:rPr>
              <a:t>Effectiveness ↑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200400" y="4953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459176" cy="58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365185"/>
            <a:ext cx="8001000" cy="115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sz="3200" dirty="0">
                <a:latin typeface="Comic Sans MS" pitchFamily="66" charset="0"/>
              </a:rPr>
              <a:t>Is </a:t>
            </a:r>
            <a:r>
              <a:rPr lang="en-US" altLang="en-US" sz="3200" dirty="0" smtClean="0">
                <a:latin typeface="Comic Sans MS" pitchFamily="66" charset="0"/>
              </a:rPr>
              <a:t>CAM Better than Standard </a:t>
            </a:r>
            <a:r>
              <a:rPr lang="en-US" altLang="en-US" sz="3200" dirty="0">
                <a:latin typeface="Comic Sans MS" pitchFamily="66" charset="0"/>
              </a:rPr>
              <a:t>Care </a:t>
            </a:r>
            <a:r>
              <a:rPr lang="en-US" altLang="en-US" sz="3200" dirty="0" smtClean="0">
                <a:latin typeface="Comic Sans MS" pitchFamily="66" charset="0"/>
              </a:rPr>
              <a:t>(SC)?</a:t>
            </a:r>
            <a:endParaRPr lang="en-US" altLang="en-US" sz="3200" dirty="0">
              <a:latin typeface="Comic Sans MS" pitchFamily="66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CAM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SC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800" b="1" dirty="0" smtClean="0">
                <a:latin typeface="Comic Sans MS" pitchFamily="66" charset="0"/>
              </a:rPr>
              <a:t>Is Acupuncture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</a:t>
            </a:r>
            <a:r>
              <a:rPr lang="en-US" sz="2200" dirty="0" smtClean="0">
                <a:latin typeface="Arial" charset="0"/>
                <a:cs typeface="+mn-cs"/>
              </a:rPr>
              <a:t>60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</a:t>
            </a:r>
            <a:r>
              <a:rPr lang="en-US" sz="2200" dirty="0" smtClean="0">
                <a:latin typeface="Arial" charset="0"/>
                <a:cs typeface="+mn-cs"/>
              </a:rPr>
              <a:t>70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</a:t>
            </a:r>
            <a:r>
              <a:rPr lang="en-US" sz="2200" dirty="0" smtClean="0">
                <a:latin typeface="Arial" charset="0"/>
                <a:cs typeface="+mn-cs"/>
              </a:rPr>
              <a:t>40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</a:t>
            </a:r>
            <a:r>
              <a:rPr lang="en-US" sz="2200" dirty="0" smtClean="0">
                <a:latin typeface="Arial" charset="0"/>
                <a:cs typeface="+mn-cs"/>
              </a:rPr>
              <a:t>50</a:t>
            </a:r>
            <a:endParaRPr lang="en-US" sz="2200" dirty="0">
              <a:latin typeface="Arial" charset="0"/>
              <a:cs typeface="+mn-cs"/>
            </a:endParaRP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</a:t>
            </a:r>
            <a:r>
              <a:rPr lang="en-US" sz="2200" dirty="0" smtClean="0">
                <a:latin typeface="Arial" charset="0"/>
                <a:cs typeface="+mn-cs"/>
              </a:rPr>
              <a:t>55 </a:t>
            </a:r>
            <a:r>
              <a:rPr lang="en-US" sz="2200" dirty="0">
                <a:latin typeface="Arial" charset="0"/>
                <a:cs typeface="+mn-cs"/>
              </a:rPr>
              <a:t>	10	    Yes	</a:t>
            </a:r>
            <a:r>
              <a:rPr lang="en-US" sz="2200" dirty="0" smtClean="0">
                <a:latin typeface="Arial" charset="0"/>
                <a:cs typeface="+mn-cs"/>
              </a:rPr>
              <a:t>55</a:t>
            </a:r>
            <a:endParaRPr lang="en-US" sz="2200" dirty="0">
              <a:latin typeface="Arial" charset="0"/>
              <a:cs typeface="+mn-cs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 smtClean="0">
                <a:latin typeface="Arial" pitchFamily="34" charset="0"/>
              </a:rPr>
              <a:t>  Subject</a:t>
            </a:r>
            <a:r>
              <a:rPr lang="en-US" altLang="en-US" sz="2400" dirty="0">
                <a:latin typeface="Arial" pitchFamily="34" charset="0"/>
              </a:rPr>
              <a:t>	 </a:t>
            </a:r>
            <a:r>
              <a:rPr lang="en-US" altLang="en-US" sz="2400" dirty="0" smtClean="0">
                <a:latin typeface="Arial" pitchFamily="34" charset="0"/>
              </a:rPr>
              <a:t>       Acupuncture</a:t>
            </a:r>
            <a:r>
              <a:rPr lang="en-US" altLang="en-US" sz="2400" dirty="0">
                <a:latin typeface="Arial" pitchFamily="34" charset="0"/>
              </a:rPr>
              <a:t>	            </a:t>
            </a:r>
            <a:r>
              <a:rPr lang="en-US" altLang="en-US" sz="2400" dirty="0" smtClean="0">
                <a:latin typeface="Arial" pitchFamily="34" charset="0"/>
              </a:rPr>
              <a:t>General Health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3			</a:t>
            </a:r>
            <a:r>
              <a:rPr lang="en-US" altLang="en-US" sz="2000" dirty="0" smtClean="0">
                <a:latin typeface="Arial" pitchFamily="34" charset="0"/>
              </a:rPr>
              <a:t>60</a:t>
            </a:r>
            <a:endParaRPr lang="en-US" altLang="en-US" sz="2000" dirty="0">
              <a:latin typeface="Arial" pitchFamily="34" charset="0"/>
            </a:endParaRP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Yes </a:t>
            </a:r>
            <a:r>
              <a:rPr lang="en-US" altLang="en-US" sz="2000" dirty="0" smtClean="0">
                <a:latin typeface="Arial" pitchFamily="34" charset="0"/>
              </a:rPr>
              <a:t>Acupuncture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5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endParaRPr lang="en-US" altLang="en-US" sz="2400" b="0" dirty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 dirty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7069E-264C-4C29-8741-273C686244C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>
                <a:latin typeface="Comic Sans MS" panose="030F0702030302020204" pitchFamily="66" charset="0"/>
              </a:rPr>
              <a:t>http://www.ukmi.nhs.uk/Research/pharma_res.asp</a:t>
            </a:r>
          </a:p>
        </p:txBody>
      </p:sp>
      <p:pic>
        <p:nvPicPr>
          <p:cNvPr id="61444" name="Picture 5" descr="Research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24012" t="11458" r="24451" b="6214"/>
          <a:stretch>
            <a:fillRect/>
          </a:stretch>
        </p:blipFill>
        <p:spPr>
          <a:xfrm>
            <a:off x="914400" y="222796"/>
            <a:ext cx="7239000" cy="6501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76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0.435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HRQOL in SEER-Medicare Health Outcomes Study (n=126,366)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00" y="1549400"/>
          <a:ext cx="9169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3" imgW="9169179" imgH="4627265" progId="Excel.Sheet.8">
                  <p:embed/>
                </p:oleObj>
              </mc:Choice>
              <mc:Fallback>
                <p:oleObj r:id="rId3" imgW="9169179" imgH="462726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549400"/>
                        <a:ext cx="91694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and marital status.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36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50473" y="3957867"/>
              <a:ext cx="7479360" cy="2688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593" y="3945987"/>
                <a:ext cx="75031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49669-E242-41DF-BE35-179AAEF64D0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067800" cy="1447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omic Sans MS" panose="030F0702030302020204" pitchFamily="66" charset="0"/>
              </a:rPr>
              <a:t>Amount of Change in Observed Score 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Needed for Significant Individual Change</a:t>
            </a:r>
            <a:endParaRPr lang="en-US" smtClean="0">
              <a:latin typeface="Comic Sans MS" panose="030F0702030302020204" pitchFamily="66" charset="0"/>
            </a:endParaRPr>
          </a:p>
        </p:txBody>
      </p:sp>
      <p:grpSp>
        <p:nvGrpSpPr>
          <p:cNvPr id="135172" name="Group 67"/>
          <p:cNvGrpSpPr>
            <a:grpSpLocks noGrp="1"/>
          </p:cNvGrpSpPr>
          <p:nvPr/>
        </p:nvGrpSpPr>
        <p:grpSpPr bwMode="auto">
          <a:xfrm>
            <a:off x="285750" y="1246188"/>
            <a:ext cx="8551863" cy="4708525"/>
            <a:chOff x="180" y="785"/>
            <a:chExt cx="5387" cy="2966"/>
          </a:xfrm>
        </p:grpSpPr>
        <p:sp>
          <p:nvSpPr>
            <p:cNvPr id="135174" name="Rectangle 2053"/>
            <p:cNvSpPr>
              <a:spLocks noChangeArrowheads="1"/>
            </p:cNvSpPr>
            <p:nvPr/>
          </p:nvSpPr>
          <p:spPr bwMode="auto">
            <a:xfrm>
              <a:off x="18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Scale</a:t>
              </a:r>
            </a:p>
          </p:txBody>
        </p:sp>
        <p:sp>
          <p:nvSpPr>
            <p:cNvPr id="135175" name="Rectangle 2054"/>
            <p:cNvSpPr>
              <a:spLocks noChangeArrowheads="1"/>
            </p:cNvSpPr>
            <p:nvPr/>
          </p:nvSpPr>
          <p:spPr bwMode="auto">
            <a:xfrm>
              <a:off x="1527" y="785"/>
              <a:ext cx="1346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80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RCI</a:t>
              </a:r>
            </a:p>
          </p:txBody>
        </p:sp>
        <p:sp>
          <p:nvSpPr>
            <p:cNvPr id="135176" name="Rectangle 2055"/>
            <p:cNvSpPr>
              <a:spLocks noChangeArrowheads="1"/>
            </p:cNvSpPr>
            <p:nvPr/>
          </p:nvSpPr>
          <p:spPr bwMode="auto">
            <a:xfrm>
              <a:off x="2873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Effect size</a:t>
              </a:r>
            </a:p>
          </p:txBody>
        </p:sp>
        <p:sp>
          <p:nvSpPr>
            <p:cNvPr id="135177" name="Rectangle 2056"/>
            <p:cNvSpPr>
              <a:spLocks noChangeArrowheads="1"/>
            </p:cNvSpPr>
            <p:nvPr/>
          </p:nvSpPr>
          <p:spPr bwMode="auto">
            <a:xfrm>
              <a:off x="422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Cronbach’s alpha </a:t>
              </a:r>
            </a:p>
          </p:txBody>
        </p:sp>
        <p:sp>
          <p:nvSpPr>
            <p:cNvPr id="135178" name="Rectangle 2057"/>
            <p:cNvSpPr>
              <a:spLocks noChangeArrowheads="1"/>
            </p:cNvSpPr>
            <p:nvPr/>
          </p:nvSpPr>
          <p:spPr bwMode="auto">
            <a:xfrm>
              <a:off x="18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5179" name="Rectangle 2058"/>
            <p:cNvSpPr>
              <a:spLocks noChangeArrowheads="1"/>
            </p:cNvSpPr>
            <p:nvPr/>
          </p:nvSpPr>
          <p:spPr bwMode="auto">
            <a:xfrm>
              <a:off x="1527" y="1270"/>
              <a:ext cx="1346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0" name="Rectangle 2059"/>
            <p:cNvSpPr>
              <a:spLocks noChangeArrowheads="1"/>
            </p:cNvSpPr>
            <p:nvPr/>
          </p:nvSpPr>
          <p:spPr bwMode="auto">
            <a:xfrm>
              <a:off x="2873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0.67</a:t>
              </a:r>
            </a:p>
          </p:txBody>
        </p:sp>
        <p:sp>
          <p:nvSpPr>
            <p:cNvPr id="135181" name="Rectangle 2060"/>
            <p:cNvSpPr>
              <a:spLocks noChangeArrowheads="1"/>
            </p:cNvSpPr>
            <p:nvPr/>
          </p:nvSpPr>
          <p:spPr bwMode="auto">
            <a:xfrm>
              <a:off x="422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182" name="Rectangle 2061"/>
            <p:cNvSpPr>
              <a:spLocks noChangeArrowheads="1"/>
            </p:cNvSpPr>
            <p:nvPr/>
          </p:nvSpPr>
          <p:spPr bwMode="auto">
            <a:xfrm>
              <a:off x="18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5183" name="Rectangle 2062"/>
            <p:cNvSpPr>
              <a:spLocks noChangeArrowheads="1"/>
            </p:cNvSpPr>
            <p:nvPr/>
          </p:nvSpPr>
          <p:spPr bwMode="auto">
            <a:xfrm>
              <a:off x="1527" y="1519"/>
              <a:ext cx="1346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4" name="Rectangle 2063"/>
            <p:cNvSpPr>
              <a:spLocks noChangeArrowheads="1"/>
            </p:cNvSpPr>
            <p:nvPr/>
          </p:nvSpPr>
          <p:spPr bwMode="auto">
            <a:xfrm>
              <a:off x="2873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0.72</a:t>
              </a:r>
            </a:p>
          </p:txBody>
        </p:sp>
        <p:sp>
          <p:nvSpPr>
            <p:cNvPr id="135185" name="Rectangle 2064"/>
            <p:cNvSpPr>
              <a:spLocks noChangeArrowheads="1"/>
            </p:cNvSpPr>
            <p:nvPr/>
          </p:nvSpPr>
          <p:spPr bwMode="auto">
            <a:xfrm>
              <a:off x="422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186" name="Rectangle 2065"/>
            <p:cNvSpPr>
              <a:spLocks noChangeArrowheads="1"/>
            </p:cNvSpPr>
            <p:nvPr/>
          </p:nvSpPr>
          <p:spPr bwMode="auto">
            <a:xfrm>
              <a:off x="18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5187" name="Rectangle 2066"/>
            <p:cNvSpPr>
              <a:spLocks noChangeArrowheads="1"/>
            </p:cNvSpPr>
            <p:nvPr/>
          </p:nvSpPr>
          <p:spPr bwMode="auto">
            <a:xfrm>
              <a:off x="1527" y="1766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10.4</a:t>
              </a:r>
            </a:p>
          </p:txBody>
        </p:sp>
        <p:sp>
          <p:nvSpPr>
            <p:cNvPr id="135188" name="Rectangle 2067"/>
            <p:cNvSpPr>
              <a:spLocks noChangeArrowheads="1"/>
            </p:cNvSpPr>
            <p:nvPr/>
          </p:nvSpPr>
          <p:spPr bwMode="auto">
            <a:xfrm>
              <a:off x="2873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1.01</a:t>
              </a:r>
            </a:p>
          </p:txBody>
        </p:sp>
        <p:sp>
          <p:nvSpPr>
            <p:cNvPr id="135189" name="Rectangle 2068"/>
            <p:cNvSpPr>
              <a:spLocks noChangeArrowheads="1"/>
            </p:cNvSpPr>
            <p:nvPr/>
          </p:nvSpPr>
          <p:spPr bwMode="auto">
            <a:xfrm>
              <a:off x="422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0.87</a:t>
              </a:r>
            </a:p>
          </p:txBody>
        </p:sp>
        <p:sp>
          <p:nvSpPr>
            <p:cNvPr id="135190" name="Rectangle 2069"/>
            <p:cNvSpPr>
              <a:spLocks noChangeArrowheads="1"/>
            </p:cNvSpPr>
            <p:nvPr/>
          </p:nvSpPr>
          <p:spPr bwMode="auto">
            <a:xfrm>
              <a:off x="18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5191" name="Rectangle 2070"/>
            <p:cNvSpPr>
              <a:spLocks noChangeArrowheads="1"/>
            </p:cNvSpPr>
            <p:nvPr/>
          </p:nvSpPr>
          <p:spPr bwMode="auto">
            <a:xfrm>
              <a:off x="1527" y="2014"/>
              <a:ext cx="1346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13.0</a:t>
              </a:r>
            </a:p>
          </p:txBody>
        </p:sp>
        <p:sp>
          <p:nvSpPr>
            <p:cNvPr id="135192" name="Rectangle 2071"/>
            <p:cNvSpPr>
              <a:spLocks noChangeArrowheads="1"/>
            </p:cNvSpPr>
            <p:nvPr/>
          </p:nvSpPr>
          <p:spPr bwMode="auto">
            <a:xfrm>
              <a:off x="2873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1.13</a:t>
              </a:r>
            </a:p>
          </p:txBody>
        </p:sp>
        <p:sp>
          <p:nvSpPr>
            <p:cNvPr id="135193" name="Rectangle 2072"/>
            <p:cNvSpPr>
              <a:spLocks noChangeArrowheads="1"/>
            </p:cNvSpPr>
            <p:nvPr/>
          </p:nvSpPr>
          <p:spPr bwMode="auto">
            <a:xfrm>
              <a:off x="422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0.83</a:t>
              </a:r>
            </a:p>
          </p:txBody>
        </p:sp>
        <p:sp>
          <p:nvSpPr>
            <p:cNvPr id="135194" name="Rectangle 2073"/>
            <p:cNvSpPr>
              <a:spLocks noChangeArrowheads="1"/>
            </p:cNvSpPr>
            <p:nvPr/>
          </p:nvSpPr>
          <p:spPr bwMode="auto">
            <a:xfrm>
              <a:off x="18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5195" name="Rectangle 2074"/>
            <p:cNvSpPr>
              <a:spLocks noChangeArrowheads="1"/>
            </p:cNvSpPr>
            <p:nvPr/>
          </p:nvSpPr>
          <p:spPr bwMode="auto">
            <a:xfrm>
              <a:off x="1527" y="2263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12.8</a:t>
              </a:r>
            </a:p>
          </p:txBody>
        </p:sp>
        <p:sp>
          <p:nvSpPr>
            <p:cNvPr id="135196" name="Rectangle 2075"/>
            <p:cNvSpPr>
              <a:spLocks noChangeArrowheads="1"/>
            </p:cNvSpPr>
            <p:nvPr/>
          </p:nvSpPr>
          <p:spPr bwMode="auto">
            <a:xfrm>
              <a:off x="2873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1.33</a:t>
              </a:r>
            </a:p>
          </p:txBody>
        </p:sp>
        <p:sp>
          <p:nvSpPr>
            <p:cNvPr id="135197" name="Rectangle 2076"/>
            <p:cNvSpPr>
              <a:spLocks noChangeArrowheads="1"/>
            </p:cNvSpPr>
            <p:nvPr/>
          </p:nvSpPr>
          <p:spPr bwMode="auto">
            <a:xfrm>
              <a:off x="422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0.77</a:t>
              </a:r>
            </a:p>
          </p:txBody>
        </p:sp>
        <p:sp>
          <p:nvSpPr>
            <p:cNvPr id="135198" name="Rectangle 2077"/>
            <p:cNvSpPr>
              <a:spLocks noChangeArrowheads="1"/>
            </p:cNvSpPr>
            <p:nvPr/>
          </p:nvSpPr>
          <p:spPr bwMode="auto">
            <a:xfrm>
              <a:off x="18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5199" name="Rectangle 2078"/>
            <p:cNvSpPr>
              <a:spLocks noChangeArrowheads="1"/>
            </p:cNvSpPr>
            <p:nvPr/>
          </p:nvSpPr>
          <p:spPr bwMode="auto">
            <a:xfrm>
              <a:off x="1527" y="2511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13.8</a:t>
              </a:r>
            </a:p>
          </p:txBody>
        </p:sp>
        <p:sp>
          <p:nvSpPr>
            <p:cNvPr id="135200" name="Rectangle 2079"/>
            <p:cNvSpPr>
              <a:spLocks noChangeArrowheads="1"/>
            </p:cNvSpPr>
            <p:nvPr/>
          </p:nvSpPr>
          <p:spPr bwMode="auto">
            <a:xfrm>
              <a:off x="2873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1.07</a:t>
              </a:r>
            </a:p>
          </p:txBody>
        </p:sp>
        <p:sp>
          <p:nvSpPr>
            <p:cNvPr id="135201" name="Rectangle 2080"/>
            <p:cNvSpPr>
              <a:spLocks noChangeArrowheads="1"/>
            </p:cNvSpPr>
            <p:nvPr/>
          </p:nvSpPr>
          <p:spPr bwMode="auto">
            <a:xfrm>
              <a:off x="422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0.85</a:t>
              </a:r>
            </a:p>
          </p:txBody>
        </p:sp>
        <p:sp>
          <p:nvSpPr>
            <p:cNvPr id="135202" name="Rectangle 2081"/>
            <p:cNvSpPr>
              <a:spLocks noChangeArrowheads="1"/>
            </p:cNvSpPr>
            <p:nvPr/>
          </p:nvSpPr>
          <p:spPr bwMode="auto">
            <a:xfrm>
              <a:off x="18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5203" name="Rectangle 2082"/>
            <p:cNvSpPr>
              <a:spLocks noChangeArrowheads="1"/>
            </p:cNvSpPr>
            <p:nvPr/>
          </p:nvSpPr>
          <p:spPr bwMode="auto">
            <a:xfrm>
              <a:off x="1527" y="2759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04" name="Rectangle 2083"/>
            <p:cNvSpPr>
              <a:spLocks noChangeArrowheads="1"/>
            </p:cNvSpPr>
            <p:nvPr/>
          </p:nvSpPr>
          <p:spPr bwMode="auto">
            <a:xfrm>
              <a:off x="2873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0.71</a:t>
              </a:r>
            </a:p>
          </p:txBody>
        </p:sp>
        <p:sp>
          <p:nvSpPr>
            <p:cNvPr id="135205" name="Rectangle 2084"/>
            <p:cNvSpPr>
              <a:spLocks noChangeArrowheads="1"/>
            </p:cNvSpPr>
            <p:nvPr/>
          </p:nvSpPr>
          <p:spPr bwMode="auto">
            <a:xfrm>
              <a:off x="422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06" name="Rectangle 2085"/>
            <p:cNvSpPr>
              <a:spLocks noChangeArrowheads="1"/>
            </p:cNvSpPr>
            <p:nvPr/>
          </p:nvSpPr>
          <p:spPr bwMode="auto">
            <a:xfrm>
              <a:off x="18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5207" name="Rectangle 2086"/>
            <p:cNvSpPr>
              <a:spLocks noChangeArrowheads="1"/>
            </p:cNvSpPr>
            <p:nvPr/>
          </p:nvSpPr>
          <p:spPr bwMode="auto">
            <a:xfrm>
              <a:off x="1527" y="3007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13.4</a:t>
              </a:r>
            </a:p>
          </p:txBody>
        </p:sp>
        <p:sp>
          <p:nvSpPr>
            <p:cNvPr id="135208" name="Rectangle 2087"/>
            <p:cNvSpPr>
              <a:spLocks noChangeArrowheads="1"/>
            </p:cNvSpPr>
            <p:nvPr/>
          </p:nvSpPr>
          <p:spPr bwMode="auto">
            <a:xfrm>
              <a:off x="2873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1.26</a:t>
              </a:r>
            </a:p>
          </p:txBody>
        </p:sp>
        <p:sp>
          <p:nvSpPr>
            <p:cNvPr id="135209" name="Rectangle 2088"/>
            <p:cNvSpPr>
              <a:spLocks noChangeArrowheads="1"/>
            </p:cNvSpPr>
            <p:nvPr/>
          </p:nvSpPr>
          <p:spPr bwMode="auto">
            <a:xfrm>
              <a:off x="422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0.79</a:t>
              </a:r>
            </a:p>
          </p:txBody>
        </p:sp>
        <p:sp>
          <p:nvSpPr>
            <p:cNvPr id="135210" name="Rectangle 2089"/>
            <p:cNvSpPr>
              <a:spLocks noChangeArrowheads="1"/>
            </p:cNvSpPr>
            <p:nvPr/>
          </p:nvSpPr>
          <p:spPr bwMode="auto">
            <a:xfrm>
              <a:off x="18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5211" name="Rectangle 2090"/>
            <p:cNvSpPr>
              <a:spLocks noChangeArrowheads="1"/>
            </p:cNvSpPr>
            <p:nvPr/>
          </p:nvSpPr>
          <p:spPr bwMode="auto">
            <a:xfrm>
              <a:off x="1527" y="3255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7.1</a:t>
              </a:r>
            </a:p>
          </p:txBody>
        </p:sp>
        <p:sp>
          <p:nvSpPr>
            <p:cNvPr id="135212" name="Rectangle 2091"/>
            <p:cNvSpPr>
              <a:spLocks noChangeArrowheads="1"/>
            </p:cNvSpPr>
            <p:nvPr/>
          </p:nvSpPr>
          <p:spPr bwMode="auto">
            <a:xfrm>
              <a:off x="2873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0.62</a:t>
              </a:r>
            </a:p>
          </p:txBody>
        </p:sp>
        <p:sp>
          <p:nvSpPr>
            <p:cNvPr id="135213" name="Rectangle 2092"/>
            <p:cNvSpPr>
              <a:spLocks noChangeArrowheads="1"/>
            </p:cNvSpPr>
            <p:nvPr/>
          </p:nvSpPr>
          <p:spPr bwMode="auto">
            <a:xfrm>
              <a:off x="422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 dirty="0" smtClean="0">
                  <a:latin typeface="Times New Roman" panose="02020603050405020304" pitchFamily="18" charset="0"/>
                </a:rPr>
                <a:t>0.94*</a:t>
              </a:r>
              <a:endParaRPr 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35214" name="Rectangle 2093"/>
            <p:cNvSpPr>
              <a:spLocks noChangeArrowheads="1"/>
            </p:cNvSpPr>
            <p:nvPr/>
          </p:nvSpPr>
          <p:spPr bwMode="auto">
            <a:xfrm>
              <a:off x="18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5215" name="Rectangle 2094"/>
            <p:cNvSpPr>
              <a:spLocks noChangeArrowheads="1"/>
            </p:cNvSpPr>
            <p:nvPr/>
          </p:nvSpPr>
          <p:spPr bwMode="auto">
            <a:xfrm>
              <a:off x="1527" y="3503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16" name="Rectangle 2095"/>
            <p:cNvSpPr>
              <a:spLocks noChangeArrowheads="1"/>
            </p:cNvSpPr>
            <p:nvPr/>
          </p:nvSpPr>
          <p:spPr bwMode="auto">
            <a:xfrm>
              <a:off x="2873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0.73</a:t>
              </a:r>
            </a:p>
          </p:txBody>
        </p:sp>
        <p:sp>
          <p:nvSpPr>
            <p:cNvPr id="135217" name="Rectangle 2096"/>
            <p:cNvSpPr>
              <a:spLocks noChangeArrowheads="1"/>
            </p:cNvSpPr>
            <p:nvPr/>
          </p:nvSpPr>
          <p:spPr bwMode="auto">
            <a:xfrm>
              <a:off x="422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 dirty="0" smtClean="0">
                  <a:latin typeface="Times New Roman" panose="02020603050405020304" pitchFamily="18" charset="0"/>
                </a:rPr>
                <a:t>0.93*</a:t>
              </a:r>
              <a:endParaRPr 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135218" name="Line 2097"/>
            <p:cNvSpPr>
              <a:spLocks noChangeShapeType="1"/>
            </p:cNvSpPr>
            <p:nvPr/>
          </p:nvSpPr>
          <p:spPr bwMode="auto">
            <a:xfrm>
              <a:off x="152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9" name="Line 2098"/>
            <p:cNvSpPr>
              <a:spLocks noChangeShapeType="1"/>
            </p:cNvSpPr>
            <p:nvPr/>
          </p:nvSpPr>
          <p:spPr bwMode="auto">
            <a:xfrm>
              <a:off x="2873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0" name="Line 2099"/>
            <p:cNvSpPr>
              <a:spLocks noChangeShapeType="1"/>
            </p:cNvSpPr>
            <p:nvPr/>
          </p:nvSpPr>
          <p:spPr bwMode="auto">
            <a:xfrm>
              <a:off x="422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1" name="Line 2100"/>
            <p:cNvSpPr>
              <a:spLocks noChangeShapeType="1"/>
            </p:cNvSpPr>
            <p:nvPr/>
          </p:nvSpPr>
          <p:spPr bwMode="auto">
            <a:xfrm>
              <a:off x="180" y="1270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2" name="Line 2101"/>
            <p:cNvSpPr>
              <a:spLocks noChangeShapeType="1"/>
            </p:cNvSpPr>
            <p:nvPr/>
          </p:nvSpPr>
          <p:spPr bwMode="auto">
            <a:xfrm>
              <a:off x="180" y="151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3" name="Line 2102"/>
            <p:cNvSpPr>
              <a:spLocks noChangeShapeType="1"/>
            </p:cNvSpPr>
            <p:nvPr/>
          </p:nvSpPr>
          <p:spPr bwMode="auto">
            <a:xfrm>
              <a:off x="180" y="1766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4" name="Line 2103"/>
            <p:cNvSpPr>
              <a:spLocks noChangeShapeType="1"/>
            </p:cNvSpPr>
            <p:nvPr/>
          </p:nvSpPr>
          <p:spPr bwMode="auto">
            <a:xfrm>
              <a:off x="180" y="2014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5" name="Line 2104"/>
            <p:cNvSpPr>
              <a:spLocks noChangeShapeType="1"/>
            </p:cNvSpPr>
            <p:nvPr/>
          </p:nvSpPr>
          <p:spPr bwMode="auto">
            <a:xfrm>
              <a:off x="180" y="226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6" name="Line 2105"/>
            <p:cNvSpPr>
              <a:spLocks noChangeShapeType="1"/>
            </p:cNvSpPr>
            <p:nvPr/>
          </p:nvSpPr>
          <p:spPr bwMode="auto">
            <a:xfrm>
              <a:off x="180" y="251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7" name="Line 2106"/>
            <p:cNvSpPr>
              <a:spLocks noChangeShapeType="1"/>
            </p:cNvSpPr>
            <p:nvPr/>
          </p:nvSpPr>
          <p:spPr bwMode="auto">
            <a:xfrm>
              <a:off x="180" y="275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8" name="Line 2107"/>
            <p:cNvSpPr>
              <a:spLocks noChangeShapeType="1"/>
            </p:cNvSpPr>
            <p:nvPr/>
          </p:nvSpPr>
          <p:spPr bwMode="auto">
            <a:xfrm>
              <a:off x="180" y="3007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9" name="Line 2108"/>
            <p:cNvSpPr>
              <a:spLocks noChangeShapeType="1"/>
            </p:cNvSpPr>
            <p:nvPr/>
          </p:nvSpPr>
          <p:spPr bwMode="auto">
            <a:xfrm>
              <a:off x="180" y="325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0" name="Line 2109"/>
            <p:cNvSpPr>
              <a:spLocks noChangeShapeType="1"/>
            </p:cNvSpPr>
            <p:nvPr/>
          </p:nvSpPr>
          <p:spPr bwMode="auto">
            <a:xfrm>
              <a:off x="180" y="350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1" name="Line 2110"/>
            <p:cNvSpPr>
              <a:spLocks noChangeShapeType="1"/>
            </p:cNvSpPr>
            <p:nvPr/>
          </p:nvSpPr>
          <p:spPr bwMode="auto">
            <a:xfrm>
              <a:off x="18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2" name="Line 2111"/>
            <p:cNvSpPr>
              <a:spLocks noChangeShapeType="1"/>
            </p:cNvSpPr>
            <p:nvPr/>
          </p:nvSpPr>
          <p:spPr bwMode="auto">
            <a:xfrm>
              <a:off x="556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3" name="Line 2112"/>
            <p:cNvSpPr>
              <a:spLocks noChangeShapeType="1"/>
            </p:cNvSpPr>
            <p:nvPr/>
          </p:nvSpPr>
          <p:spPr bwMode="auto">
            <a:xfrm>
              <a:off x="180" y="78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4" name="Line 2113"/>
            <p:cNvSpPr>
              <a:spLocks noChangeShapeType="1"/>
            </p:cNvSpPr>
            <p:nvPr/>
          </p:nvSpPr>
          <p:spPr bwMode="auto">
            <a:xfrm>
              <a:off x="180" y="375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3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29DC77D-350C-4F8B-9C43-7E38BFF70345}" type="slidenum">
              <a:rPr lang="en-US" sz="1400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42</a:t>
            </a:fld>
            <a:endParaRPr lang="en-US" sz="1400" b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666" y="6184264"/>
            <a:ext cx="453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Mosier’s formula (not coefficient </a:t>
            </a:r>
            <a:r>
              <a:rPr lang="en-US" smtClean="0"/>
              <a:t>alpha).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FDC1D-79A1-4C4D-92CA-EBED8477AC8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7-31% of People in Sample  Improve Significantly </a:t>
            </a:r>
          </a:p>
        </p:txBody>
      </p:sp>
      <p:grpSp>
        <p:nvGrpSpPr>
          <p:cNvPr id="137220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137240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7242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5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137247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137249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7250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1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2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    0%</a:t>
              </a:r>
            </a:p>
          </p:txBody>
        </p:sp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7254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137255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56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57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7258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137259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60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137261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7262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63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137264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65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6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7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1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3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HRQOL vs SWB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HRQOL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International Society of Quality of Life Research (ISOQOL)</a:t>
            </a:r>
          </a:p>
          <a:p>
            <a:r>
              <a:rPr lang="en-US" dirty="0" smtClean="0"/>
              <a:t>Founded 1994</a:t>
            </a:r>
          </a:p>
          <a:p>
            <a:r>
              <a:rPr lang="en-US" u="sng" dirty="0" smtClean="0"/>
              <a:t>Quality of Life Research </a:t>
            </a:r>
          </a:p>
          <a:p>
            <a:pPr lvl="1"/>
            <a:r>
              <a:rPr lang="en-US" dirty="0" smtClean="0"/>
              <a:t>Springer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SWB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2174875"/>
            <a:ext cx="4646611" cy="3951288"/>
          </a:xfrm>
        </p:spPr>
        <p:txBody>
          <a:bodyPr/>
          <a:lstStyle/>
          <a:p>
            <a:r>
              <a:rPr lang="en-US" dirty="0" smtClean="0"/>
              <a:t>International Society of Quality of Life Studies (ISQOLS)</a:t>
            </a:r>
          </a:p>
          <a:p>
            <a:r>
              <a:rPr lang="en-US" dirty="0" smtClean="0"/>
              <a:t>Founded around 1994</a:t>
            </a:r>
          </a:p>
          <a:p>
            <a:r>
              <a:rPr lang="en-US" sz="2000" u="sng" dirty="0" smtClean="0"/>
              <a:t>Applied Research in Quality of Life</a:t>
            </a:r>
          </a:p>
          <a:p>
            <a:pPr lvl="1"/>
            <a:r>
              <a:rPr lang="en-US" dirty="0" smtClean="0"/>
              <a:t>Springer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953000"/>
            <a:ext cx="85725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07" y="4916127"/>
            <a:ext cx="407511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Experienced Well-Being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Emotional states or mood over short periods of time.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“Did you experience anger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during a lot of the day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yesterday?”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Yes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2840"/>
            <a:ext cx="1937982" cy="37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Eudemonic Well-Being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Perceived purpose and fulfillment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“Overall, to what extent do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you feel that the things you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do in your life are worthwhile?”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Not at all (0) – 10 (Completely)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34" y="2449513"/>
            <a:ext cx="236219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Evaluative Well-Being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Overall appraisal of one’s life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“How satisfied are you with your life in general?”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Very 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Somewhat 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Somewhat dissatisfied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Very dissatisfied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4435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963" y="247303"/>
            <a:ext cx="9258300" cy="1143000"/>
          </a:xfrm>
        </p:spPr>
        <p:txBody>
          <a:bodyPr/>
          <a:lstStyle/>
          <a:p>
            <a:pPr algn="l"/>
            <a:r>
              <a:rPr lang="en-US" altLang="en-US" sz="6000" b="1" dirty="0" smtClean="0">
                <a:latin typeface="Comic Sans MS" pitchFamily="66" charset="0"/>
              </a:rPr>
              <a:t>Thank you.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229737" y="28194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 smtClean="0">
              <a:latin typeface="Comic Sans MS" panose="030F0702030302020204" pitchFamily="66" charset="0"/>
              <a:hlinkClick r:id="rId3"/>
            </a:endParaRPr>
          </a:p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 smtClean="0">
                <a:latin typeface="Comic Sans MS" panose="030F0702030302020204" pitchFamily="66" charset="0"/>
                <a:hlinkClick r:id="rId3"/>
              </a:rPr>
              <a:t>drhays@g.ucla.edu</a:t>
            </a:r>
            <a:r>
              <a:rPr lang="en-US" altLang="en-US" dirty="0" smtClean="0">
                <a:latin typeface="Comic Sans MS" panose="030F0702030302020204" pitchFamily="66" charset="0"/>
              </a:rPr>
              <a:t>  </a:t>
            </a:r>
          </a:p>
          <a:p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dirty="0" err="1" smtClean="0">
                <a:latin typeface="Comic Sans MS" panose="030F0702030302020204" pitchFamily="66" charset="0"/>
              </a:rPr>
              <a:t>Powerpoint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file </a:t>
            </a:r>
            <a:r>
              <a:rPr lang="en-US" altLang="en-US" dirty="0" smtClean="0">
                <a:latin typeface="Comic Sans MS" panose="030F0702030302020204" pitchFamily="66" charset="0"/>
              </a:rPr>
              <a:t>at</a:t>
            </a:r>
            <a:r>
              <a:rPr lang="en-US" altLang="en-US" dirty="0">
                <a:latin typeface="Comic Sans MS" panose="030F0702030302020204" pitchFamily="66" charset="0"/>
              </a:rPr>
              <a:t>: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r>
              <a:rPr lang="en-US" altLang="en-US" sz="28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altLang="en-US" sz="2800" dirty="0" smtClean="0">
                <a:latin typeface="Comic Sans MS" panose="030F0702030302020204" pitchFamily="66" charset="0"/>
                <a:hlinkClick r:id="rId4"/>
              </a:rPr>
              <a:t>gim.med.ucla.edu/FacultyPages/Hays/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37" y="0"/>
            <a:ext cx="4966648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75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anose="030F0702030302020204" pitchFamily="66" charset="0"/>
              </a:rPr>
              <a:t>Health-Related Quality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32039" y="2165787"/>
              <a:ext cx="4415040" cy="136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0159" y="2153907"/>
                <a:ext cx="443880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12799" y="4618827"/>
              <a:ext cx="2715120" cy="1193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919" y="4606947"/>
                <a:ext cx="273888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035839" y="3318147"/>
              <a:ext cx="200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3959" y="3306267"/>
                <a:ext cx="2246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5225"/>
            <a:ext cx="2400300" cy="476250"/>
          </a:xfrm>
        </p:spPr>
        <p:txBody>
          <a:bodyPr/>
          <a:lstStyle/>
          <a:p>
            <a:pPr>
              <a:defRPr/>
            </a:pPr>
            <a:fld id="{250CC31D-B9CA-4C12-A04D-3A587B28E5B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KDQOL Symptoms/Problems 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1637506"/>
            <a:ext cx="8839200" cy="43878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Comic Sans MS" pitchFamily="66" charset="0"/>
              </a:rPr>
              <a:t>During the past 4 weeks, to what extent were you bothered by each of the following?</a:t>
            </a:r>
          </a:p>
          <a:p>
            <a:pPr marL="0" indent="0"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Soreness in your muscles?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Chest pain?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Itchy skin?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Shortness of breath?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 smtClean="0">
                <a:latin typeface="Comic Sans MS" pitchFamily="66" charset="0"/>
              </a:rPr>
              <a:t>Faintness or dizziness?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Health-Related Quality </a:t>
            </a:r>
            <a:br>
              <a:rPr lang="en-US" altLang="en-US" sz="4000" b="1" dirty="0" smtClean="0">
                <a:latin typeface="Comic Sans MS" pitchFamily="66" charset="0"/>
              </a:rPr>
            </a:br>
            <a:r>
              <a:rPr lang="en-US" altLang="en-US" sz="4000" b="1" dirty="0" smtClean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Type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Level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Social </a:t>
            </a:r>
            <a:r>
              <a:rPr lang="en-US" altLang="en-US" strike="sngStrike" dirty="0">
                <a:latin typeface="Comic Sans MS" panose="030F0702030302020204" pitchFamily="66" charset="0"/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5747</TotalTime>
  <Words>1580</Words>
  <Application>Microsoft Office PowerPoint</Application>
  <PresentationFormat>On-screen Show (4:3)</PresentationFormat>
  <Paragraphs>560</Paragraphs>
  <Slides>49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Comic Sans MS</vt:lpstr>
      <vt:lpstr>r_symbol</vt:lpstr>
      <vt:lpstr>Symbol</vt:lpstr>
      <vt:lpstr>Times New Roman</vt:lpstr>
      <vt:lpstr>Wingdings</vt:lpstr>
      <vt:lpstr>Default Design</vt:lpstr>
      <vt:lpstr>Chart</vt:lpstr>
      <vt:lpstr>Microsoft Excel 97-2003 Worksheet</vt:lpstr>
      <vt:lpstr>Equation</vt:lpstr>
      <vt:lpstr>Measuring Health-Related Quality of Life</vt:lpstr>
      <vt:lpstr>U.S. Health Care Issues </vt:lpstr>
      <vt:lpstr>  How Do We Know If Care Is Effective?</vt:lpstr>
      <vt:lpstr>Indicators of Health</vt:lpstr>
      <vt:lpstr>Indicators of Health</vt:lpstr>
      <vt:lpstr>Health-Related Quality  of Life (HRQOL)</vt:lpstr>
      <vt:lpstr>Indicators of Health</vt:lpstr>
      <vt:lpstr>KDQOL Symptoms/Problems </vt:lpstr>
      <vt:lpstr>Health-Related Quality  of Life (HRQOL)</vt:lpstr>
      <vt:lpstr>Determinants of Health</vt:lpstr>
      <vt:lpstr>Patient-Reported Measures (PRMs)</vt:lpstr>
      <vt:lpstr>Types of HRQOL Measures</vt:lpstr>
      <vt:lpstr>HRQOL Scoring Options</vt:lpstr>
      <vt:lpstr>In general, how would you  rate your health?</vt:lpstr>
      <vt:lpstr>PowerPoint Presentation</vt:lpstr>
      <vt:lpstr>PowerPoint Presentation</vt:lpstr>
      <vt:lpstr>PowerPoint Presentation</vt:lpstr>
      <vt:lpstr>PowerPoint Presentation</vt:lpstr>
      <vt:lpstr>Item Responses and  Trait Levels</vt:lpstr>
      <vt:lpstr>PowerPoint Presentation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In general, how would you  rate your health?</vt:lpstr>
      <vt:lpstr>PowerPoint Presentation</vt:lpstr>
      <vt:lpstr>PowerPoint Presentation</vt:lpstr>
      <vt:lpstr>Is Acupuncture Related to Worse HRQOL?</vt:lpstr>
      <vt:lpstr>PowerPoint Presentation</vt:lpstr>
      <vt:lpstr>PowerPoint Presentation</vt:lpstr>
      <vt:lpstr>HRQOL in SEER-Medicare Health Outcomes Study (n=126,366)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Defining a Responder: Reliable Change Index (RCI)</vt:lpstr>
      <vt:lpstr>Amount of Change in Observed Score Needed To be Statistically Significant </vt:lpstr>
      <vt:lpstr>Amount of Change in Observed Score  Needed for Significant Individual Change</vt:lpstr>
      <vt:lpstr>Amount of Change Needed for Significant Individual Change </vt:lpstr>
      <vt:lpstr>7-31% of People in Sample  Improve Significantly </vt:lpstr>
      <vt:lpstr>HRQOL vs SWB</vt:lpstr>
      <vt:lpstr>Experienced Well-Being </vt:lpstr>
      <vt:lpstr>Eudemonic Well-Being </vt:lpstr>
      <vt:lpstr>Evaluative Well-Being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442</cp:revision>
  <cp:lastPrinted>2015-05-13T13:33:09Z</cp:lastPrinted>
  <dcterms:created xsi:type="dcterms:W3CDTF">2006-09-06T19:36:34Z</dcterms:created>
  <dcterms:modified xsi:type="dcterms:W3CDTF">2015-11-16T18:16:56Z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