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tmp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9"/>
  </p:notesMasterIdLst>
  <p:handoutMasterIdLst>
    <p:handoutMasterId r:id="rId50"/>
  </p:handoutMasterIdLst>
  <p:sldIdLst>
    <p:sldId id="256" r:id="rId2"/>
    <p:sldId id="387" r:id="rId3"/>
    <p:sldId id="388" r:id="rId4"/>
    <p:sldId id="390" r:id="rId5"/>
    <p:sldId id="398" r:id="rId6"/>
    <p:sldId id="411" r:id="rId7"/>
    <p:sldId id="425" r:id="rId8"/>
    <p:sldId id="427" r:id="rId9"/>
    <p:sldId id="426" r:id="rId10"/>
    <p:sldId id="454" r:id="rId11"/>
    <p:sldId id="428" r:id="rId12"/>
    <p:sldId id="455" r:id="rId13"/>
    <p:sldId id="444" r:id="rId14"/>
    <p:sldId id="447" r:id="rId15"/>
    <p:sldId id="399" r:id="rId16"/>
    <p:sldId id="413" r:id="rId17"/>
    <p:sldId id="414" r:id="rId18"/>
    <p:sldId id="445" r:id="rId19"/>
    <p:sldId id="416" r:id="rId20"/>
    <p:sldId id="415" r:id="rId21"/>
    <p:sldId id="382" r:id="rId22"/>
    <p:sldId id="451" r:id="rId23"/>
    <p:sldId id="448" r:id="rId24"/>
    <p:sldId id="449" r:id="rId25"/>
    <p:sldId id="450" r:id="rId26"/>
    <p:sldId id="431" r:id="rId27"/>
    <p:sldId id="452" r:id="rId28"/>
    <p:sldId id="453" r:id="rId29"/>
    <p:sldId id="432" r:id="rId30"/>
    <p:sldId id="433" r:id="rId31"/>
    <p:sldId id="434" r:id="rId32"/>
    <p:sldId id="404" r:id="rId33"/>
    <p:sldId id="435" r:id="rId34"/>
    <p:sldId id="436" r:id="rId35"/>
    <p:sldId id="423" r:id="rId36"/>
    <p:sldId id="424" r:id="rId37"/>
    <p:sldId id="418" r:id="rId38"/>
    <p:sldId id="419" r:id="rId39"/>
    <p:sldId id="437" r:id="rId40"/>
    <p:sldId id="438" r:id="rId41"/>
    <p:sldId id="439" r:id="rId42"/>
    <p:sldId id="440" r:id="rId43"/>
    <p:sldId id="441" r:id="rId44"/>
    <p:sldId id="442" r:id="rId45"/>
    <p:sldId id="443" r:id="rId46"/>
    <p:sldId id="446" r:id="rId47"/>
    <p:sldId id="417" r:id="rId48"/>
  </p:sldIdLst>
  <p:sldSz cx="9144000" cy="6858000" type="screen4x3"/>
  <p:notesSz cx="7077075" cy="936307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54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9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Relationship Id="rId6" Type="http://schemas.openxmlformats.org/officeDocument/2006/relationships/image" Target="../media/image29.wmf"/><Relationship Id="rId5" Type="http://schemas.openxmlformats.org/officeDocument/2006/relationships/image" Target="../media/image28.wmf"/><Relationship Id="rId4" Type="http://schemas.openxmlformats.org/officeDocument/2006/relationships/image" Target="../media/image27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Relationship Id="rId6" Type="http://schemas.openxmlformats.org/officeDocument/2006/relationships/image" Target="../media/image29.wmf"/><Relationship Id="rId5" Type="http://schemas.openxmlformats.org/officeDocument/2006/relationships/image" Target="../media/image28.wmf"/><Relationship Id="rId4" Type="http://schemas.openxmlformats.org/officeDocument/2006/relationships/image" Target="../media/image27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8474"/>
          </a:xfrm>
          <a:prstGeom prst="rect">
            <a:avLst/>
          </a:prstGeom>
        </p:spPr>
        <p:txBody>
          <a:bodyPr vert="horz" lIns="93921" tIns="46960" rIns="93921" bIns="46960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8705" y="0"/>
            <a:ext cx="3066733" cy="468474"/>
          </a:xfrm>
          <a:prstGeom prst="rect">
            <a:avLst/>
          </a:prstGeom>
        </p:spPr>
        <p:txBody>
          <a:bodyPr vert="horz" lIns="93921" tIns="46960" rIns="93921" bIns="46960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FCB8F3E3-8A63-4B52-AE26-E4F229146CD2}" type="datetimeFigureOut">
              <a:rPr lang="en-US"/>
              <a:pPr>
                <a:defRPr/>
              </a:pPr>
              <a:t>12/7/2015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93003"/>
            <a:ext cx="3066733" cy="468474"/>
          </a:xfrm>
          <a:prstGeom prst="rect">
            <a:avLst/>
          </a:prstGeom>
        </p:spPr>
        <p:txBody>
          <a:bodyPr vert="horz" lIns="93921" tIns="46960" rIns="93921" bIns="46960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8705" y="8893003"/>
            <a:ext cx="3066733" cy="468474"/>
          </a:xfrm>
          <a:prstGeom prst="rect">
            <a:avLst/>
          </a:prstGeom>
        </p:spPr>
        <p:txBody>
          <a:bodyPr vert="horz" wrap="square" lIns="93921" tIns="46960" rIns="93921" bIns="4696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CE3731AB-2205-4CEA-B4B3-E6DC42C8934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159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46" units="cm"/>
          <inkml:channel name="Y" type="integer" max="1024" units="cm"/>
          <inkml:channel name="T" type="integer" max="2.14748E9" units="dev"/>
        </inkml:traceFormat>
        <inkml:channelProperties>
          <inkml:channelProperty channel="X" name="resolution" value="103.35938" units="1/cm"/>
          <inkml:channelProperty channel="Y" name="resolution" value="71.11111" units="1/cm"/>
          <inkml:channelProperty channel="T" name="resolution" value="1" units="1/dev"/>
        </inkml:channelProperties>
      </inkml:inkSource>
      <inkml:timestamp xml:id="ts0" timeString="2015-12-07T14:40:17.22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112FA769-64A7-4073-BA74-B3FADAABD449}" emma:medium="tactile" emma:mode="ink">
          <msink:context xmlns:msink="http://schemas.microsoft.com/ink/2010/main" type="writingRegion" rotatedBoundingBox="3193,9583 3208,9583 3208,9598 3193,9598"/>
        </emma:interpretation>
      </emma:emma>
    </inkml:annotationXML>
    <inkml:traceGroup>
      <inkml:annotationXML>
        <emma:emma xmlns:emma="http://www.w3.org/2003/04/emma" version="1.0">
          <emma:interpretation id="{B7734093-E03C-4BEE-90FB-45F0940D09D5}" emma:medium="tactile" emma:mode="ink">
            <msink:context xmlns:msink="http://schemas.microsoft.com/ink/2010/main" type="paragraph" rotatedBoundingBox="3193,9583 3208,9583 3208,9598 3193,959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9CB7AE6-D11B-4887-93A6-6AE9441336AD}" emma:medium="tactile" emma:mode="ink">
              <msink:context xmlns:msink="http://schemas.microsoft.com/ink/2010/main" type="line" rotatedBoundingBox="3193,9583 3208,9583 3208,9598 3193,9598"/>
            </emma:interpretation>
          </emma:emma>
        </inkml:annotationXML>
        <inkml:traceGroup>
          <inkml:annotationXML>
            <emma:emma xmlns:emma="http://www.w3.org/2003/04/emma" version="1.0">
              <emma:interpretation id="{5CFD6FBA-B8F1-4B65-B1DB-3A45E7798A3F}" emma:medium="tactile" emma:mode="ink">
                <msink:context xmlns:msink="http://schemas.microsoft.com/ink/2010/main" type="inkWord" rotatedBoundingBox="3193,9583 3208,9583 3208,9598 3193,9598"/>
              </emma:interpretation>
              <emma:one-of disjunction-type="recognition" id="oneOf0">
                <emma:interpretation id="interp0" emma:lang="" emma:confidence="0">
                  <emma:literal>.</emma:literal>
                </emma:interpretation>
                <emma:interpretation id="interp1" emma:lang="" emma:confidence="0">
                  <emma:literal>v</emma:literal>
                </emma:interpretation>
                <emma:interpretation id="interp2" emma:lang="" emma:confidence="0">
                  <emma:literal>}</emma:literal>
                </emma:interpretation>
                <emma:interpretation id="interp3" emma:lang="" emma:confidence="0">
                  <emma:literal>w</emma:literal>
                </emma:interpretation>
                <emma:interpretation id="interp4" emma:lang="" emma:confidence="0">
                  <emma:literal>3</emma:literal>
                </emma:interpretation>
              </emma:one-of>
            </emma:emma>
          </inkml:annotationXML>
          <inkml:trace contextRef="#ctx0" brushRef="#br0">0 0 0</inkml:trace>
        </inkml:traceGroup>
      </inkml:traceGroup>
    </inkml:traceGroup>
  </inkml:traceGroup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46" units="cm"/>
          <inkml:channel name="Y" type="integer" max="1024" units="cm"/>
          <inkml:channel name="T" type="integer" max="2.14748E9" units="dev"/>
        </inkml:traceFormat>
        <inkml:channelProperties>
          <inkml:channelProperty channel="X" name="resolution" value="103.35938" units="1/cm"/>
          <inkml:channelProperty channel="Y" name="resolution" value="71.11111" units="1/cm"/>
          <inkml:channelProperty channel="T" name="resolution" value="1" units="1/dev"/>
        </inkml:channelProperties>
      </inkml:inkSource>
      <inkml:timestamp xml:id="ts0" timeString="2015-12-07T14:45:24.163"/>
    </inkml:context>
    <inkml:brush xml:id="br0">
      <inkml:brushProperty name="width" value="0.23333" units="cm"/>
      <inkml:brushProperty name="height" value="0.46667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0-1 0,'39'0'141,"-1"0"-94,0 0-16,1 0-15,-1 0-1,1 0 1,-1 0-16,39 0 16,-38 0-1,-1 0 1,1 0-1,-1 0-15,1 0 16,-1 0 0,39 0-1,-38 0 1,-1 0 0,1 0-1,-1 0 32,1 0 62,-1 0-62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46" units="cm"/>
          <inkml:channel name="Y" type="integer" max="1024" units="cm"/>
          <inkml:channel name="T" type="integer" max="2.14748E9" units="dev"/>
        </inkml:traceFormat>
        <inkml:channelProperties>
          <inkml:channelProperty channel="X" name="resolution" value="103.35938" units="1/cm"/>
          <inkml:channelProperty channel="Y" name="resolution" value="71.11111" units="1/cm"/>
          <inkml:channelProperty channel="T" name="resolution" value="1" units="1/dev"/>
        </inkml:channelProperties>
      </inkml:inkSource>
      <inkml:timestamp xml:id="ts0" timeString="2015-12-07T14:45:26.795"/>
    </inkml:context>
    <inkml:brush xml:id="br0">
      <inkml:brushProperty name="width" value="0.23333" units="cm"/>
      <inkml:brushProperty name="height" value="0.46667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0 0,'77'0'156,"-39"0"-109,1 0-16,-1 0 0,1 0-15,-1 0 0,1 0 31,-1 0-32,1 0 16,-1 0-15,1 0 15,-1 0 1,1 0-1,-1 0 0,1 0 0,-1 0 16,1 0-16,-1 0-15,1 0 31,-1 0 0,1 0-32,-1 0 1,1 0 31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46" units="cm"/>
          <inkml:channel name="Y" type="integer" max="1024" units="cm"/>
          <inkml:channel name="T" type="integer" max="2.14748E9" units="dev"/>
        </inkml:traceFormat>
        <inkml:channelProperties>
          <inkml:channelProperty channel="X" name="resolution" value="103.35938" units="1/cm"/>
          <inkml:channelProperty channel="Y" name="resolution" value="71.11111" units="1/cm"/>
          <inkml:channelProperty channel="T" name="resolution" value="1" units="1/dev"/>
        </inkml:channelProperties>
      </inkml:inkSource>
      <inkml:timestamp xml:id="ts0" timeString="2015-12-07T14:45:29.262"/>
    </inkml:context>
    <inkml:brush xml:id="br0">
      <inkml:brushProperty name="width" value="0.23333" units="cm"/>
      <inkml:brushProperty name="height" value="0.46667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0-1 0,'38'0'110,"1"0"-110,-1 0 46,1 0-14,-1 0-32,0 0 31,1 0 16,-1 0-32,1 0 1,-1 0 0,1 0 15,-1 0-15,1 0 15,-1 0 16,1 0-16,-1 0-15,1 0 15,-1 0-16,1 0 1,-1 0 0,1 0 15,-1 0-15,1 0-16,-1 0 31,1 0 0,-1 0-15,1 0 15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46" units="cm"/>
          <inkml:channel name="Y" type="integer" max="1024" units="cm"/>
          <inkml:channel name="T" type="integer" max="2.14748E9" units="dev"/>
        </inkml:traceFormat>
        <inkml:channelProperties>
          <inkml:channelProperty channel="X" name="resolution" value="103.35938" units="1/cm"/>
          <inkml:channelProperty channel="Y" name="resolution" value="71.11111" units="1/cm"/>
          <inkml:channelProperty channel="T" name="resolution" value="1" units="1/dev"/>
        </inkml:channelProperties>
      </inkml:inkSource>
      <inkml:timestamp xml:id="ts0" timeString="2015-12-07T14:47:30.813"/>
    </inkml:context>
    <inkml:brush xml:id="br0">
      <inkml:brushProperty name="width" value="0.23333" units="cm"/>
      <inkml:brushProperty name="height" value="0.46667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85 0,'38'0'156,"1"0"-125,-1 0 0,1 0-15,38-38 0,-39 38-1,39 0 17,0 0-32,-39 0 15,1 0 1,38 0-1,-39 0 1,1 0 0,38 0-16,38 0 15,-38 0 1,0 0 0,39 0-1,-78 0-15,1 0 16,38 0-1,-39 0 32,1 0 0,-1 0-16,1 0-15,-1 0 31,1 0 0,-1 0 31,1 0-31,-1 0 47,0 0 31,1 0-32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46" units="cm"/>
          <inkml:channel name="Y" type="integer" max="1024" units="cm"/>
          <inkml:channel name="T" type="integer" max="2.14748E9" units="dev"/>
        </inkml:traceFormat>
        <inkml:channelProperties>
          <inkml:channelProperty channel="X" name="resolution" value="103.35938" units="1/cm"/>
          <inkml:channelProperty channel="Y" name="resolution" value="71.11111" units="1/cm"/>
          <inkml:channelProperty channel="T" name="resolution" value="1" units="1/dev"/>
        </inkml:channelProperties>
      </inkml:inkSource>
      <inkml:timestamp xml:id="ts0" timeString="2015-12-07T14:47:37.043"/>
    </inkml:context>
    <inkml:brush xml:id="br0">
      <inkml:brushProperty name="width" value="0.23333" units="cm"/>
      <inkml:brushProperty name="height" value="0.46667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0 0,'38'0'62,"1"0"63,-1 0-78,1 0 0,-1 0-31,0 0 15,1 0 0,-1 0 0,1 0-31,-1 0 32,1 0-17,-1 0 1,1 0-1,-1 0-15,1 0 16,-1 0 0,1 0-1,-1 0 1,1 0-16,-1 0 31,1 0-15,-1 0-1,1 0 1,-1 0 15,1 0-15,-1 0 15,1 0 0,-1 0 1,1 0-32,-1 0 47,1 0-32,-1 0 16,1 0-15,-1 0 15,1 0 16,-1 0 0,1 0-16,-1 0 1,0 0 14,1 0 17,-1 0-32,1 0 47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46" units="cm"/>
          <inkml:channel name="Y" type="integer" max="1024" units="cm"/>
          <inkml:channel name="T" type="integer" max="2.14748E9" units="dev"/>
        </inkml:traceFormat>
        <inkml:channelProperties>
          <inkml:channelProperty channel="X" name="resolution" value="103.35938" units="1/cm"/>
          <inkml:channelProperty channel="Y" name="resolution" value="71.11111" units="1/cm"/>
          <inkml:channelProperty channel="T" name="resolution" value="1" units="1/dev"/>
        </inkml:channelProperties>
      </inkml:inkSource>
      <inkml:timestamp xml:id="ts0" timeString="2015-12-07T14:48:02.443"/>
    </inkml:context>
    <inkml:brush xml:id="br0">
      <inkml:brushProperty name="width" value="0.23333" units="cm"/>
      <inkml:brushProperty name="height" value="0.46667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40 0,'38'0'266,"-38"-38"-250,39 38 15,-1 0-15,1 0 15,-1 0 0,1 0 0,-1 0-15,1 0 15,-1 0 0,1 0 1,-1 0-17,1 0 1,-1 0 31,1 0-32,-1 0 1,1 0 31,-1 0-16,1 0 16,-1 0-16,1 0 1,-1 0-1,1 0 16,-1 0-47,1 0 47,-1 0 46,1 0-30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46" units="cm"/>
          <inkml:channel name="Y" type="integer" max="1024" units="cm"/>
          <inkml:channel name="T" type="integer" max="2.14748E9" units="dev"/>
        </inkml:traceFormat>
        <inkml:channelProperties>
          <inkml:channelProperty channel="X" name="resolution" value="103.35938" units="1/cm"/>
          <inkml:channelProperty channel="Y" name="resolution" value="71.11111" units="1/cm"/>
          <inkml:channelProperty channel="T" name="resolution" value="1" units="1/dev"/>
        </inkml:channelProperties>
      </inkml:inkSource>
      <inkml:timestamp xml:id="ts0" timeString="2015-12-07T14:48:11.295"/>
    </inkml:context>
    <inkml:brush xml:id="br0">
      <inkml:brushProperty name="width" value="0.23333" units="cm"/>
      <inkml:brushProperty name="height" value="0.46667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1 57 0,'39'0'250,"-1"0"-219,1 0 16,-1 0-47,1 0 15,-1 0 1,1 0 0,38 0-1,-39 0 1,1-39-16,38 39 15,-39 0 1,39 0 15,-38 0-31,-1 0 16,1 0 0,-1 0-1,1 0 1,-1 0-1,1 0 17,38 0 15,-39 0 31,0 0-31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14-10-01T16:49:37.432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3783 0 0,'-38'0'32,"0"0"14,0 0-30,0 0 31,0 0-31,-38 0-1,38 0 32,1 0-16,-1 0 16,0 0-31,-76 0 281,38 0-282,-38 0-15,77 38 16,-39-38 0,0 0-1,-38 0 1,38 0-1,0 0-15,39 0 16,-39 0 0,38 0-1,0 0 1,0 0-16,0 0 31,0 0 16,0 0-31,-113 0 234,113 0-235,38 38 1,-76-38 0,38 0-1,0 0-15,-38 0 16,38 0-1,0 0 1,1 0 0,-1 0-1,0 0-15,0 0 16,0 0 15,0 0-15,0 0 15,0 0 0,0 0-15,0 0 31,0 0-32,1 0 17,-1 0-1,0 0 0,0 0-15,0 0 15,0 0-15,0 0 31,0 0-16,0 0 0,0 0 0,0 0 16,1 0-16,-1 0 1,0 0-1,0 0 0,0 0 0,0 0-15,0 0 31,38 38 47,-38-38-16,-38 0 94,38 38-157,1-38 1,-1 0 15,0 38-15,0-1-1,-38 1 1,38 0 0,0-38-16,0 38 15,0-38 17,0 38-17,38 0-15,0 0 31,-38-38-15,38 38 0,0 0 15,0 0 0,0 0 0,0-1-15,0 1 15,0 0 1,0 0-17,0 0 1,0 38-1,0 0-15,0 0 16,0-1 0,0 1-1,0 0 1,0 38 0,0-38-16,0-1 15,0-37 1,0 38-1,0-38 1,0 0 0,0 0 15,0 0 0,0 0-15,0 0-1,0 37 1,38-75 281,-38 38-266,38-38-15,0 38-1,0 0 1,0 0 0,38 0 15,-76 0-31,76 0 16,-76 0-1,38-38 1,0 75-1,-1-37 1,-37 0-16,38 0 16,0 0-1,0-38 282,0 0-281,0 0-1,38 0 1,38 38 0,-39-38-1,39 38-15,-38-38 16,-38 38 0,0-38-1,38 0 1,-39 0-16,1 0 15,38 0 1,76 0 0,-114 0 218,38 0-218,-1 0 15,39 0-15,38 0-16,-1 0 15,39 38 1,-38-38-1,-39 0 1,39 0-16,0 0 16,-39 0-1,-37 0 1,-38 0 0,0 0-1,0 0 251,0 0-235,76 0-15,37 0-1,39 0 1,-1 0-16,39 0 16,-77 0-1,-37 0 1,0 0-1,0 0-15,-39 0 16,-37 0 0,38 0-1,-38 0 1,38 0 0,-38 0 234,0 0-235,0 0-15,75 0 16,-37 0-1,0 0 1,-38 0 0,38 0-16,37 0 15,1 0 1,0-38 0,38 38-1,-77 0 1,1 0-1,-38-38 235,-38 0-250,76 38 16,-38-76 0,76-38-1,-39 39 1,-37-1 0,0 38-1,-38 0 1,38 38 31,-38-38-32,38 38 1,0-38 0,-38 0-16,76 0 15,-76 0 1,38 1-1,-38-1 1,0 0 31,0 0-31,0 0 30,0-38 236,38 38-267,-1-76 1,1-37-16,-38-1 16,0 1-1,38 37 1,-38 38-1,0 0 1,0 38 31,0 0 0,-76 38 250,39 0-250,-1 0-32,0 0 1,-38 0-16,38-38 15,0 38 1,0-37 0,0 37-1,0 0-15,0 0 32,38-38-17,-37 38 1,-1-38 15,0 38 0,114 76-15,-114-76 234,0 0-234,-38-38-1,38 0 1,0 0-1,-38 0 1,38 38 15,38-38-15,-38 38 15,38-38-15,-37 38 15,37-38 0,-38 38-15,38-38 203,-38 38-188,0 0-15,38-38-1,-38 38 1,0 0-1,38-38-15,-38 38 16,0 0 0,0 0 31,0 0-16,0 0 0,1 0-31,-1 0 313,0 0-298,-38 0 1,38-37-1,0 37 1,0 0 0,0 0-1,0 0 1,38-38 46,-38 38-46,-37 0 297,37 0-313,-38 0 31,0 0-16,38 0 17,0 0-17,0 0 32,0 0-47,0 0 47,1 0 0,-1 0 0,0 0-47,0 0 31,0 0 0,0 0 1,0 0-17,0 0 16,0 0-15,0 0 31,0 0-16,1 0-15,-1 0 15,0 0 32,0 0-32,0 0-16,0 0 17,0 0 15,0 0-16,0 0-16,0-38 32,38 0 31,0 0-15,0 0 46,-38 38-15,1 0 94,37 38-126,0 0 172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14-10-01T16:49:47.360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229 0 0,'0'38'110,"0"-1"-79,0 1 16,0 0-31,0 0-1,0 0 16,0 0 1,0 0-17,0 0 17,0 0-1,0 0 16,0 0-32,0-1 1,0 1 15,0 0 0,0 0-15,0 0 31,0 0-16,0 0 0,0 0-15,-37-38 0,37 38-1,0 0 17,-38-38-17,38 38 1,0-1-1,0 1 1,-38-38 0,38 38 15,-38 0-15,0 0 15,38 0 16,0 0 0,-38-38-16,38 38 156,0 0-93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14-10-01T16:49:51.132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0 0 0,'0'38'63,"0"0"-17,0 0 1,0 0-15,0 0-32,0 0 46,0 0-14,0 0-17,0 0 1,38-38 15,-38 37-31,0 1 47,0 0-16,38 0 16,-38 0-31,38-38 15,0 0 0,0 38 16,0 0 0,0-38-16,-38 38 16,37 0-16,-37 0 1,0 0-1,0-1 0,0 1-15,0 0 15,0 0 16,0 0-31,0 0 62,0 0 156,0-76-78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46" units="cm"/>
          <inkml:channel name="Y" type="integer" max="1024" units="cm"/>
          <inkml:channel name="T" type="integer" max="2.14748E9" units="dev"/>
        </inkml:traceFormat>
        <inkml:channelProperties>
          <inkml:channelProperty channel="X" name="resolution" value="103.35938" units="1/cm"/>
          <inkml:channelProperty channel="Y" name="resolution" value="71.11111" units="1/cm"/>
          <inkml:channelProperty channel="T" name="resolution" value="1" units="1/dev"/>
        </inkml:channelProperties>
      </inkml:inkSource>
      <inkml:timestamp xml:id="ts0" timeString="2015-12-07T14:44:58.348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92B87AF5-5120-483D-9A7F-889BFAE6B399}" emma:medium="tactile" emma:mode="ink">
          <msink:context xmlns:msink="http://schemas.microsoft.com/ink/2010/main" type="writingRegion" rotatedBoundingBox="4011,5509 3432,14947 2359,14882 2938,5443">
            <msink:destinationLink direction="with" ref="{5BFD6013-3680-4E62-89F6-082B7A160CAC}"/>
          </msink:context>
        </emma:interpretation>
      </emma:emma>
    </inkml:annotationXML>
    <inkml:traceGroup>
      <inkml:annotationXML>
        <emma:emma xmlns:emma="http://www.w3.org/2003/04/emma" version="1.0">
          <emma:interpretation id="{C3FA7DAF-18B1-49EF-9359-8F4FE150E690}" emma:medium="tactile" emma:mode="ink">
            <msink:context xmlns:msink="http://schemas.microsoft.com/ink/2010/main" type="paragraph" rotatedBoundingBox="4011,5509 3432,14947 2359,14882 2938,544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3A09452-E1C2-44BF-B538-9E72C9967DE2}" emma:medium="tactile" emma:mode="ink">
              <msink:context xmlns:msink="http://schemas.microsoft.com/ink/2010/main" type="line" rotatedBoundingBox="4011,5509 3432,14947 2359,14882 2938,5443"/>
            </emma:interpretation>
          </emma:emma>
        </inkml:annotationXML>
        <inkml:traceGroup>
          <inkml:annotationXML>
            <emma:emma xmlns:emma="http://www.w3.org/2003/04/emma" version="1.0">
              <emma:interpretation id="{9EBD26EF-3B55-4FAE-A52D-26FCB7287E47}" emma:medium="tactile" emma:mode="ink">
                <msink:context xmlns:msink="http://schemas.microsoft.com/ink/2010/main" type="inkWord" rotatedBoundingBox="3312,5466 3270,6157 2937,6136 2979,5446"/>
              </emma:interpretation>
              <emma:one-of disjunction-type="recognition" id="oneOf0">
                <emma:interpretation id="interp0" emma:lang="" emma:confidence="0">
                  <emma:literal>\</emma:literal>
                </emma:interpretation>
                <emma:interpretation id="interp1" emma:lang="" emma:confidence="0">
                  <emma:literal>1</emma:literal>
                </emma:interpretation>
                <emma:interpretation id="interp2" emma:lang="" emma:confidence="0">
                  <emma:literal>|</emma:literal>
                </emma:interpretation>
                <emma:interpretation id="interp3" emma:lang="" emma:confidence="0">
                  <emma:literal>'</emma:literal>
                </emma:interpretation>
                <emma:interpretation id="interp4" emma:lang="" emma:confidence="0">
                  <emma:literal>y</emma:literal>
                </emma:interpretation>
              </emma:one-of>
            </emma:emma>
          </inkml:annotationXML>
          <inkml:trace contextRef="#ctx0" brushRef="#br0">77-3579 0,'39'0'203,"-1"38"-156,1 1-16,-1-1 16,1 1 15,-39-1 79,38 1-94,1-39 15,-39 38-15,0 1 47,38-1 125</inkml:trace>
          <inkml:trace contextRef="#ctx0" brushRef="#br0" timeOffset="-2564.8181">77-3541 0,'0'-38'31,"0"-1"63,0 1-16,39 38-31,-39-39-1,38 39-14,1-38 30,-39-1-15,38 39-16,-38-38 16,39 38-16,-39-39 16,38 39 0,1-38-16,-1 38 48,-38-39-17,0 78 141</inkml:trace>
        </inkml:traceGroup>
        <inkml:traceGroup>
          <inkml:annotationXML>
            <emma:emma xmlns:emma="http://www.w3.org/2003/04/emma" version="1.0">
              <emma:interpretation id="{A2086751-3F51-40D0-8538-17E7F9B44697}" emma:medium="tactile" emma:mode="ink">
                <msink:context xmlns:msink="http://schemas.microsoft.com/ink/2010/main" type="inkWord" rotatedBoundingBox="3463,9197 3430,9726 2826,9689 2858,9159"/>
              </emma:interpretation>
              <emma:one-of disjunction-type="recognition" id="oneOf1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-18251.1052">0 38 0,'0'39'188,"39"-39"-157,-39 38-16,0 1 32,0-1 31,38-38-15,-38 39-32,0-1 94,0 1 47,39-39 469</inkml:trace>
          <inkml:trace contextRef="#ctx0" brushRef="#br0" timeOffset="-21717.5073">-38-39 0,'38'0'140,"1"0"-93,-1 0 63,1-38-1,-39-1-78,38 39 16,-38-38-16,39 38 1,-1 0 30,1-39-15,-1 39 31,1 0-31,-1 0-16,1 0 16,-1 0 31,1 0-62,-1 0 62,1 0-16</inkml:trace>
        </inkml:traceGroup>
        <inkml:traceGroup>
          <inkml:annotationXML>
            <emma:emma xmlns:emma="http://www.w3.org/2003/04/emma" version="1.0">
              <emma:interpretation id="{90739FCD-7F00-4089-9F46-BA1F7B4C26D7}" emma:medium="tactile" emma:mode="ink">
                <msink:context xmlns:msink="http://schemas.microsoft.com/ink/2010/main" type="inkWord" rotatedBoundingBox="3693,10693 3655,11314 3116,11280 3154,10660"/>
              </emma:interpretation>
            </emma:emma>
          </inkml:annotationXML>
          <inkml:trace contextRef="#ctx0" brushRef="#br0" timeOffset="-15914.3565">270 1770 0,'0'-38'94,"0"-1"-63,0 1 16,0-1 0,0 1-16,0-1 16,0 1 16,0-1 30,0 1-61,0-1 61,0 1-46,0-1 0,0 1 62</inkml:trace>
          <inkml:trace contextRef="#ctx0" brushRef="#br0" timeOffset="-12878.1506">347 1847 0,'38'0'156,"1"0"-140,-1 0 30,1 0-14,-1 0-1,1 0 0,-1 0 16,1 0-31,-1 0 15,1 0 16,-1 0 15,-38 39-30,0-1 77</inkml:trace>
        </inkml:traceGroup>
        <inkml:traceGroup>
          <inkml:annotationXML>
            <emma:emma xmlns:emma="http://www.w3.org/2003/04/emma" version="1.0">
              <emma:interpretation id="{AF0CE230-8E6B-4AE6-A850-C29668CB9C1C}" emma:medium="tactile" emma:mode="ink">
                <msink:context xmlns:msink="http://schemas.microsoft.com/ink/2010/main" type="inkWord" rotatedBoundingBox="2732,14162 2686,14902 2359,14882 2405,14141"/>
              </emma:interpretation>
              <emma:one-of disjunction-type="recognition" id="oneOf2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-6273.4746">-461 5272 0,'0'39'15,"0"-1"110,0 1-47,38-1-31,1-38 47,-39 39-47,38-39-16,-38 38 157,39-38-63</inkml:trace>
          <inkml:trace contextRef="#ctx0" brushRef="#br0" timeOffset="-9244.5727">-500 5234 0,'0'-39'140,"0"1"-93,0-1-16,0 1 32,39 38-16,-39-39 15,0 1-15,38-1 0,1 39-31,-39-38 46,38-1 1,1 1-1,-1 38 16,1 0-62,-39-39 31,38 39 0,-38-38-16,39 38 31</inkml:trace>
        </inkml:traceGroup>
      </inkml:traceGroup>
    </inkml:traceGroup>
  </inkml:traceGroup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14-10-01T16:49:52.782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0 0 0,'76'0'141,"-38"0"-78,0 0-32,0 0 0,0 0-15,0 0 31,0 0-16,0 0 0,-1 0 32,1 0-17,0 0 95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14-10-01T16:49:56.428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0 0 0,'0'38'94,"0"0"-63,0 0 0,0 0-31,0 0 32,0 0 15,0 0-16,0 0-16,0-1 17,0 1 15,0 0-32,0 0 1,0 0 15,0 0 32,0 0-48,0 0 1,0 0 31,0 0-16,0 0 16,0-1-47,0 1 47,0 0 46,0 0-77,0 0 15,0 0 63,0 0-31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14-10-01T16:49:59.272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39 305 0,'0'-38'78,"0"0"31,0 0-15,0 1-78,0-1 31,-38 0 281,38 0-141,0 0-140,0 76 187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14-10-01T16:50:00.399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7 0 0,'0'38'62,"0"0"-15,0-1-31,0 1 31,0 0-16,0 0 0,0 0 16,0 0 0,38-38 141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14-10-01T16:50:02.445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0 0 0,'0'38'78,"0"37"-62,0-37 0,0 0-1,0 0 1,0 38 0,0-38 15,0 0-16,0 38 1,0-38 15,0-1-15,0 1 0,0 38-1,0-38-15,0 0 16,0 0-1,0 0 1,0 0 0,0 0-16,0 37 15,0-37 1,0 0 0,0 0-1,0 0-15,0 0 16,0 0 15,0 0 0,0 0-15,0 0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14-10-01T16:50:05.91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0 190 0,'0'-38'46,"0"0"-14,0 0-1,38 38 16,-38-38-16,38 38-31,0 0 31,0 0 1,0 0 14,-38-38-14,38 38-32,0 0 15,0 0 32,-1 0-16,1 0 16,0 0-15,0 0-1,0 0 31,0 0-30,0 0-1,-38 38 47,0 0-47,0 0 0,0 0 16,0 0-31,0-1 15,-38 1 47,0 0 16,0-38 15,0 38-62,0-38 0,0 0 16,1 0-32,-1 0 0,38 38 16,-38-38-16,0 38 47,0-38 47,38-38 94,0 0-203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14-10-01T16:50:10.195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0 0 0,'0'38'78,"0"0"-46,0 0-17,0 0 16,0 0 1,0 0-17,0-1 32,0 1-31,0 0-1,0 0 17,0 0-1,0 0-15,0 0 15,0 38 0,0-38-31,0 0 16,0-1-1,0 1 1,0 0 0,0 0-1,0 0 16,0 0 16,0 0 0,0 0-47,0 0 47,0 0-16,0 0 16,0-1-31,0 1 31,0 38 0,0-38-1,0 0 1,0 0 375,0 0-359,0 0 15,0-76 141,0 0-173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14-10-01T16:50:12.532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0 87 0,'38'0'94,"0"0"-31,0 0-48,0-38 1,-1 38-1,1-38 1,0 38 0,0 0 46,0 0 94,0 0-124,0 0 15,0 0-16,0 0-31,0 0 47,0 0-16,-1 0 16,1 0-32,0 38 64,-38 0-1,38 37 0,-38-37-47,0 0 0,0 0 1,0 0-17,0 0 48,0 0-1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14-10-01T16:50:18.297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341 41 0,'0'-38'63,"-38"38"-1,0 0 16,0 0-62,1 0 0,-1 0 31,0 0-16,0 0 0,0 0 0,0 0 32,38 38 46,0 0-15,0 0 15,0 0-46,0-1 31,0 1-16,0 0-47,0 0-15,0 0 46,0 0-15,0 0-31,0 0 46,0 0-15,0 0-16,0 0-15,0-1 93,38-37 63,0 0-141,0 0 1,0 0 14,0 0 33,-1 0-48,1 0 0,0 0 32,0 0-17,0 0 1,0 0 0,-38-37-31,0-1-1,0 0 32,0 0-15,0 0-1,0 0-16,0 0 32,0 0 16,0 0 140,0 0-187,0 0 30,0 1 17,0-1-32,0 0 94,0 76 110,0 0-204,0-1 16,0 1-16,0 0-15,0 0 30,0 0-14,0 0 61,0 0-61,38-38 15,-38 38-1,38 0 1,0 0 0,0-38 0,0 0 16,-1 0-32,-37 38-16,38-1 17,0-37 30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14-10-01T16:50:27.399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0 24 0,'38'0'140,"0"0"-124,-1 0 15,1 0-15,0 0-1,0 0 1,0 0 15,0 0-15,0 0 31,0 0-32,0 0 1,0 0 15,0 0 0,-1 0-15,1 0 15,0 0 1,0 0-1,0 0-16,0 38 1,-38 0 62,38-38-62,-38 38 15,0 0-31,0 0 47,0-1-16,0 1-15,38-38-1,-38 38 1,38 0 0,-38 0-1,0 0 1,38 0 0,-38 38 15,38-38-16,-38 0 17,0-1-17,38-37 1,-1 0 0,-37 38-1,0 0 16,38 0-15,-38 0 31,0 0 250,0 0-282,38 38 1,0 75 0,0 39-16,38-1 15,-76-75 1,38 0 0,0 38-1,0-39-15,0-37 16,-38-38-1,0 38 1,0 0 0,0-38-1,0 0-15,0-1 16,0 1 15,0 0 0,0 0 1,0 0 327,0 0-343,0 0-16,0 0 15,0 0 1,0 0 0,0 37-1,0 1-15,0 0 16,0 0-1,0 38 1,0-39 0,0 1-1,0 0-15,0 38 16,0-38 0,0-38-1,0-1 1,0 1-16,0 0 203,0 0-187,0 76-1,0 38 1,0-1-1,0 39-15,0-77 16,0 1 0,0-76-1,0 0 1,0 0-16,0 0 16,0 0-1,0 0 1,-38 38-1,0-39 1,38 1 15,0 0 204,-38-38-204,38 38 0,0 0-15,0 0 31,0 0-32,0 0 17,0 0-17,0 0 16,0 0-15,0 37 15,0 39-15,0-38-16,0-38 16,0 0-1,0 0 1,0 0-1,0-1 1,0 1 0,0 0 15,0 0-15,0 0-16,0 0 46,0 0-30,0 0 0,0 0-16,0 0 15,0 0 1,0 37 0,0-37-1,0 0-15,0 0 16,0 0 15,-38-38 47,38 38 172,0 0-234,0 0-1,0 0 1,0 0 0,0-1 15,0 1-31,0 38 31,0-38 0,0 0-15,0 0-16,0 0 31,0 0-15,0 38 0,0-39 30,0 1 17,0 0-1,0 0 1,0 0-16,0 0 0,0 0-16,0 0 16,0 0 62,-38-38 172,38-38-77,-38 38-173,38-38 31,-38 0-30,0 38-1,0 0-16,0 0 48,1-38-32,37 0-15,-76 0-1,38 38 1,38-38 0,-38 38 31,38-38-32,-38 1 1,0-1-1,0-38 1,0 38 15,38 0 32,0 0-48,0 0 17,-38 38-1,38 38 188,0 0-188,38-38 63,-38 38-47,38 0 62,0-38-93,-38 38 30,38-38-30,0 38 31,-38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46" units="cm"/>
          <inkml:channel name="Y" type="integer" max="1024" units="cm"/>
          <inkml:channel name="T" type="integer" max="2.14748E9" units="dev"/>
        </inkml:traceFormat>
        <inkml:channelProperties>
          <inkml:channelProperty channel="X" name="resolution" value="103.35938" units="1/cm"/>
          <inkml:channelProperty channel="Y" name="resolution" value="71.11111" units="1/cm"/>
          <inkml:channelProperty channel="T" name="resolution" value="1" units="1/dev"/>
        </inkml:channelProperties>
      </inkml:inkSource>
      <inkml:timestamp xml:id="ts0" timeString="2015-12-07T14:44:13.127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5E217188-302E-4EB4-8116-C942EA82646F}" emma:medium="tactile" emma:mode="ink">
          <msink:context xmlns:msink="http://schemas.microsoft.com/ink/2010/main" type="writingRegion" rotatedBoundingBox="2584,14993 6113,15125 6080,16009 2551,15877"/>
        </emma:interpretation>
      </emma:emma>
    </inkml:annotationXML>
    <inkml:traceGroup>
      <inkml:annotationXML>
        <emma:emma xmlns:emma="http://www.w3.org/2003/04/emma" version="1.0">
          <emma:interpretation id="{84046912-6F24-4C9C-A4FE-8171D1F4B0F1}" emma:medium="tactile" emma:mode="ink">
            <msink:context xmlns:msink="http://schemas.microsoft.com/ink/2010/main" type="paragraph" rotatedBoundingBox="2584,14993 6113,15125 6080,16009 2551,1587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56D0C4C-88EC-426B-AACD-44A884B0580C}" emma:medium="tactile" emma:mode="ink">
              <msink:context xmlns:msink="http://schemas.microsoft.com/ink/2010/main" type="line" rotatedBoundingBox="2584,14993 6113,15125 6080,16009 2551,15877"/>
            </emma:interpretation>
          </emma:emma>
        </inkml:annotationXML>
        <inkml:traceGroup>
          <inkml:annotationXML>
            <emma:emma xmlns:emma="http://www.w3.org/2003/04/emma" version="1.0">
              <emma:interpretation id="{4FF939D6-A83A-4CDD-AC5D-F0D6D7EF69FF}" emma:medium="tactile" emma:mode="ink">
                <msink:context xmlns:msink="http://schemas.microsoft.com/ink/2010/main" type="inkWord" rotatedBoundingBox="2584,14993 6113,15125 6080,16009 2551,15877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2155 731 0,'38'0'63</inkml:trace>
          <inkml:trace contextRef="#ctx0" brushRef="#br0" timeOffset="-87005.8831">1000 693 0,'0'-38'110,"39"38"-1,-1 0-62,1 0 0,-1 0-16,1 0-15,-1 0 15,1 0 16,-1 0 0,1 0-32,-1 0 16,1 0 16,-1 0 31,0 0-62,1 0 15,-1 0 63,1 0-16,-39 38 78,38-38 32,1 0-126,-1 0 1,1 0 15</inkml:trace>
          <inkml:trace contextRef="#ctx0" brushRef="#br0" timeOffset="-90082.9368">1077 77 0,'0'-38'156,"39"38"-46,-1 0-95,1 0 17,-1 0 15,1 0-16,-1 0 0,1 0-15,-1 0 31,1 0-1,-1 0 33,0 0-64,1 0 16,-1 0 16,1 0-31,-1 0 93</inkml:trace>
          <inkml:trace contextRef="#ctx0" brushRef="#br0" timeOffset="-84412.0684">1654 77 0,'39'0'109,"-1"0"-31,1 0-15,-1 0 30,-38-38 157,39 38-156,-39 38 47</inkml:trace>
          <inkml:trace contextRef="#ctx0" brushRef="#br0" timeOffset="-94985.5488">-77-38 0,'0'38'78,"0"1"-16,0-1-30,0 1-1,0-1 0,38-38-15,-38 39-1,0-1 17,0 1 14,0-1-30,0 1 78,0-1 0,0 1-48,0-1 1,0 1 31,0-1 32,0 1 93</inkml:trace>
          <inkml:trace contextRef="#ctx0" brushRef="#br0" timeOffset="-92737.0087">0 308 0,'38'0'125,"-38"-38"-63,39 38-46,-39-39 15,38 39 0,1-38-31,-39-1 47,38 39-31,-38-38-1,38 38 17,-38-39-17,39 1 48,-1 38-32,1 0 32,-1 0-48,1 0 16,-1 0 1,1 0 15,38 0-1,-39 0 64,-38-39 30</inkml:trace>
          <inkml:trace contextRef="#ctx0" brushRef="#br0" timeOffset="7695.5571">2501-77 0,'0'39'172,"0"38"-94,0-39-15,0 0-16,0 1-32,0-1 110,39-38 407,-1 0-454,1 0 0,-1 0-78,1 0 47,-1 0-16,0 0 16,1 0-16,-1 0 0,1 0 16,-1 0 47,-38 39-78,0-1 93,0 1-62,0-1 47,0 1-48,0-1 48,0 1-16,0-1 32,0 1 46,0-1-78,0 1-62,0-1 62,0 1 47,-38-39-47,-1 0 109,1 0-108,-1 0 46,1 38 0,0-38-32,-1 0-15,1 0-46,-1 0 46,1 0-16,-1 0 16,1 0-15,-1 0 109</inkml:trace>
          <inkml:trace contextRef="#ctx0" brushRef="#br0" timeOffset="10780.0169">2578-77 0,'39'0'219,"-1"0"-172,1 0 0,-1 0 31,0 0-47,1 0 16,-1 0 16,1 0 15,-1 0-47,1 0 31,-1 0 63</inkml:trace>
          <inkml:trace contextRef="#ctx0" brushRef="#br0" timeOffset="14527.7883">3425-77 0,'0'39'63,"0"-1"-16,0 1-16,0-1-15,0 0 31,0 1-16,0-1 0,0 1 16,0-1 31,0 1 0,0-1-62,0 1 62,0-1 47,0 1-31,0-1-63,0 1 16,0-1 31,0 1-31,0-1 0,0 1 31,0-1 78,0 1 63,0-1-157</inkml:trace>
        </inkml:traceGroup>
      </inkml:traceGroup>
    </inkml:traceGroup>
  </inkml:traceGroup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14-10-01T16:50:30.942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0 450 0,'38'0'93,"-1"0"-77,1 0 31,0 0 93,0 0-108,-38-38-17,38 38-15,0-38 32,-38 0-17,38 38 16,-38-38 1,0 0 93,38 0-16,-38 0-78,38 38 1,-38-37 46,0-1 62,38 38 157,-38-38-266,38 38-31,-38-38 32,0 0 15,0 76 374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46" units="cm"/>
          <inkml:channel name="Y" type="integer" max="1024" units="cm"/>
          <inkml:channel name="T" type="integer" max="2.14748E9" units="dev"/>
        </inkml:traceFormat>
        <inkml:channelProperties>
          <inkml:channelProperty channel="X" name="resolution" value="103.35938" units="1/cm"/>
          <inkml:channelProperty channel="Y" name="resolution" value="71.11111" units="1/cm"/>
          <inkml:channelProperty channel="T" name="resolution" value="1" units="1/dev"/>
        </inkml:channelProperties>
      </inkml:inkSource>
      <inkml:timestamp xml:id="ts0" timeString="2015-12-07T14:54:57.322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0 1347 0,'0'-39'141,"0"1"-94,0-1 0,0 1-32,0-1 16,0 1-15,0-1 31,0 1-16,0-1 0,0 1-15,0-1-16,39 39 16,-39-38-1,38-1 1,1 1 0,-39-1-1,38 39 1,-38-38-1,0-1 1,38 39 0,1-38-1,-1 38 1,1-39 0,-1 39-1,-38-38 1,39 38 46,-78 38 79,39-76 156,0-1-250,0 1 15,0-1-15,0 1-31,0-1 15,0 1 0,0-1 0,39 39-15,-39-38 15,0 0-31,38-1 32,-38 1-1,39 38-16,-39-39 1,0 1 15,38-1 47,1 39-31,-1 0 47,-38-38-63,39 38 47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46" units="cm"/>
          <inkml:channel name="Y" type="integer" max="1024" units="cm"/>
          <inkml:channel name="T" type="integer" max="2.14748E9" units="dev"/>
        </inkml:traceFormat>
        <inkml:channelProperties>
          <inkml:channelProperty channel="X" name="resolution" value="103.35938" units="1/cm"/>
          <inkml:channelProperty channel="Y" name="resolution" value="71.11111" units="1/cm"/>
          <inkml:channelProperty channel="T" name="resolution" value="1" units="1/dev"/>
        </inkml:channelProperties>
      </inkml:inkSource>
      <inkml:timestamp xml:id="ts0" timeString="2015-12-07T14:55:00.225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197 0 0,'0'38'16,"0"1"46,0-1-46,0 1 15,0-1 16,0 1 0,0-1-31,0 1-1,0-1 32,-38 1-31,38-1-16,-39-38 31,39 39-15,0-1 15,0 1 16,-38-39-32,38 38 17,-39-38-1,39 39 16,0-1 31,0 1 16,0-1-79,0 1 79,0-1 31,-38-38-31,38-38-79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46" units="cm"/>
          <inkml:channel name="Y" type="integer" max="1024" units="cm"/>
          <inkml:channel name="T" type="integer" max="2.14748E9" units="dev"/>
        </inkml:traceFormat>
        <inkml:channelProperties>
          <inkml:channelProperty channel="X" name="resolution" value="103.35938" units="1/cm"/>
          <inkml:channelProperty channel="Y" name="resolution" value="71.11111" units="1/cm"/>
          <inkml:channelProperty channel="T" name="resolution" value="1" units="1/dev"/>
        </inkml:channelProperties>
      </inkml:inkSource>
      <inkml:timestamp xml:id="ts0" timeString="2015-12-07T14:55:03.161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5 0 0,'0'39'0,"0"-1"31,0 1 31,0-1-15,38 1-31,1-39 15,-1 38 0,1-38 16,-39 39-31,38-39 15,1 38 16,-1 1-16,-38-1 1,0 1-1,0-1 16,0 1-32,0-1 32,0 1 0,0-1-16,0 1 1,0-1 202,0 1-203,0-1 79,0 1-95,38-39 110,-38 38 0,0-76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46" units="cm"/>
          <inkml:channel name="Y" type="integer" max="1024" units="cm"/>
          <inkml:channel name="T" type="integer" max="2.14748E9" units="dev"/>
        </inkml:traceFormat>
        <inkml:channelProperties>
          <inkml:channelProperty channel="X" name="resolution" value="103.35938" units="1/cm"/>
          <inkml:channelProperty channel="Y" name="resolution" value="71.11111" units="1/cm"/>
          <inkml:channelProperty channel="T" name="resolution" value="1" units="1/dev"/>
        </inkml:channelProperties>
      </inkml:inkSource>
      <inkml:timestamp xml:id="ts0" timeString="2015-12-07T14:55:05.155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0 0 0,'39'0'125,"-1"0"-78,1 0-16,-1 0 16,1 0-16,-1 0-15,1 0 15,-1 0 0,1 0 0,-1 0-15,1 0 31,-1 0-16,0 0 16,1 0 0,-1 0 31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46" units="cm"/>
          <inkml:channel name="Y" type="integer" max="1024" units="cm"/>
          <inkml:channel name="T" type="integer" max="2.14748E9" units="dev"/>
        </inkml:traceFormat>
        <inkml:channelProperties>
          <inkml:channelProperty channel="X" name="resolution" value="103.35938" units="1/cm"/>
          <inkml:channelProperty channel="Y" name="resolution" value="71.11111" units="1/cm"/>
          <inkml:channelProperty channel="T" name="resolution" value="1" units="1/dev"/>
        </inkml:channelProperties>
      </inkml:inkSource>
      <inkml:timestamp xml:id="ts0" timeString="2015-12-07T14:55:07.899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0 0 0,'39'0'188,"-1"0"-157,1 0-15,-1 0 15,1 0 16,-1 0-16,1 0-15,-1 0 15,1 0 0,-1 0 1,1 0-1,-1 0 63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46" units="cm"/>
          <inkml:channel name="Y" type="integer" max="1024" units="cm"/>
          <inkml:channel name="T" type="integer" max="2.14748E9" units="dev"/>
        </inkml:traceFormat>
        <inkml:channelProperties>
          <inkml:channelProperty channel="X" name="resolution" value="103.35938" units="1/cm"/>
          <inkml:channelProperty channel="Y" name="resolution" value="71.11111" units="1/cm"/>
          <inkml:channelProperty channel="T" name="resolution" value="1" units="1/dev"/>
        </inkml:channelProperties>
      </inkml:inkSource>
      <inkml:timestamp xml:id="ts0" timeString="2015-12-07T14:55:12.856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39 616 0,'-39'0'62,"39"-39"-15,0 1 0,0-1-16,0 1 0,0-1 1,0 1 30,0-1-15,0 1-31,0-1 15,0 1 78,0-1-78,0 1-15,0-1 93,0 1-62,0-1 78,0 1-31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46" units="cm"/>
          <inkml:channel name="Y" type="integer" max="1024" units="cm"/>
          <inkml:channel name="T" type="integer" max="2.14748E9" units="dev"/>
        </inkml:traceFormat>
        <inkml:channelProperties>
          <inkml:channelProperty channel="X" name="resolution" value="103.35938" units="1/cm"/>
          <inkml:channelProperty channel="Y" name="resolution" value="71.11111" units="1/cm"/>
          <inkml:channelProperty channel="T" name="resolution" value="1" units="1/dev"/>
        </inkml:channelProperties>
      </inkml:inkSource>
      <inkml:timestamp xml:id="ts0" timeString="2015-12-07T14:55:14.988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0 272 0,'0'-38'16,"38"38"78,1-39-79,-1 1 64,-38-1-48,38 39-16,-38-38 1,39 38 31,-1 0-31,-38-39 46,39 39-46,-1 0 46,-38-38-46,39 38-1,-1 0 17,1 0 15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46" units="cm"/>
          <inkml:channel name="Y" type="integer" max="1024" units="cm"/>
          <inkml:channel name="T" type="integer" max="2.14748E9" units="dev"/>
        </inkml:traceFormat>
        <inkml:channelProperties>
          <inkml:channelProperty channel="X" name="resolution" value="103.35938" units="1/cm"/>
          <inkml:channelProperty channel="Y" name="resolution" value="71.11111" units="1/cm"/>
          <inkml:channelProperty channel="T" name="resolution" value="1" units="1/dev"/>
        </inkml:channelProperties>
      </inkml:inkSource>
      <inkml:timestamp xml:id="ts0" timeString="2015-12-07T14:55:20.984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0 2079 0,'0'-39'125,"0"1"-94,0-1 0,0-38-15,0-38-16,77-1 16,-39 1-1,1-78 1,-39 116-1,38 0 1,-38 39-16,39-78 16,-1 1-1,-38-39 1,77 77 0,-38 0-16,-39 0 15,0 39 16,0-1 1,0 1-1,0 76 47,0-76 313,0-1-376,0 1 1,0-1-16,38 1 16,-38-39-1,39 77 1,-39-39-1,0 1 1,0-1-16,0 1 63,0-1-17,38 39 64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46" units="cm"/>
          <inkml:channel name="Y" type="integer" max="1024" units="cm"/>
          <inkml:channel name="T" type="integer" max="2.14748E9" units="dev"/>
        </inkml:traceFormat>
        <inkml:channelProperties>
          <inkml:channelProperty channel="X" name="resolution" value="103.35938" units="1/cm"/>
          <inkml:channelProperty channel="Y" name="resolution" value="71.11111" units="1/cm"/>
          <inkml:channelProperty channel="T" name="resolution" value="1" units="1/dev"/>
        </inkml:channelProperties>
      </inkml:inkSource>
      <inkml:timestamp xml:id="ts0" timeString="2015-12-07T14:55:23.931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0 0 0,'0'38'94,"38"-38"-16,-38 39-47,0-1 0,39-38 16,-39 39-31,0-1 0,0 1 46,0-1-15,38-38-16,-38 39-15,0-1 78,0 1 15,0-1 63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46" units="cm"/>
          <inkml:channel name="Y" type="integer" max="1024" units="cm"/>
          <inkml:channel name="T" type="integer" max="2.14748E9" units="dev"/>
        </inkml:traceFormat>
        <inkml:channelProperties>
          <inkml:channelProperty channel="X" name="resolution" value="103.35938" units="1/cm"/>
          <inkml:channelProperty channel="Y" name="resolution" value="71.11111" units="1/cm"/>
          <inkml:channelProperty channel="T" name="resolution" value="1" units="1/dev"/>
        </inkml:channelProperties>
      </inkml:inkSource>
      <inkml:timestamp xml:id="ts0" timeString="2015-12-07T14:42:34.330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5BFD6013-3680-4E62-89F6-082B7A160CAC}" emma:medium="tactile" emma:mode="ink">
          <msink:context xmlns:msink="http://schemas.microsoft.com/ink/2010/main" type="inkDrawing" rotatedBoundingBox="1629,14512 2866,5712 7233,6325 5997,15126" semanticType="verticalRange" shapeName="Other">
            <msink:sourceLink direction="with" ref="{92B87AF5-5120-483D-9A7F-889BFAE6B399}"/>
            <msink:sourceLink direction="with" ref="{CB27E7FF-5EDD-4037-9F79-8C0799C7157D}"/>
            <msink:sourceLink direction="with" ref="{232550E7-A2B9-4342-9D03-A0DEA129D5A5}"/>
          </msink:context>
        </emma:interpretation>
      </emma:emma>
    </inkml:annotationXML>
    <inkml:trace contextRef="#ctx0" brushRef="#br0">192-9351 0,'38'0'204,"1"0"-173,-1 0-16,1 0 17,-1 0-17,1 0 1,-1 0-16,1 0 16,-1 0-1,39 0 1,-38 0 15,-1 0-31,1 0 16,-1 0-1,1 0 17,-1 0-32,1 0 15,-1 0 1,1 0-1,-1 0 17,1 0-17,-1 0 17,1 0-17,-1 0 1,1 0 15,-1 38 0,1-38 1,-1 39-1,1-1 0,-1-38 0,1 39-31,-1-39 63,-38 38-48,38-38 1,1 0 406,-1 0-406,1 0-1,76 0 1,-38 0-16,0 0 15,0 0 1,0 0 0,0 0-16,0 0 15,39 0 1,-39 0 0,-39 38-1,1-38 1,38 0-16,-39 0 31,1 0 0,-1 39-15,1-39 46,-39 38 282,38-38-313,0 0-15,1 0 0,-1 0-16,39 0 15,0 39 17,-38-39-17,-1 0-15,39 0 16,-38 0-1,-1 38 1,1-38 0,-1 39-1,1-39-15,38 0 16,-39 38 15,-38 1 16,0-1-31,39 1 15,-1-39 16,-38 38-32,39 1 1,-39-1 15,38 1 1,-38-1-17,0 1 16,39-39-15,-39 38-16,0 1 31,38-39-15,1 38 0,-39 1-1,0-1-15,38 39 16,1-38-1,-39-1 1,0 1 0,38-1 15,-38 1-15,39-1 15,-39 1 375,0 38-390,38-1 15,-38 1-15,0-38-16,0 38 15,0 0 1,0-39-1,39 78 1,-39-78 0,0 1-16,0-1 15,38 1 1,-38-1 0,0 1-1,38-1 16,-38 1-15,0-1 15,0 1-15,0-1 15,0 1-15,0-1 15,0 1 0,0-1 329,0 1-345,0 38 1,0-39 0,0 1-1,0-1-15,0 0 16,0 1-1,0-1 1,0 1 0,0-1-16,0 39 15,0-38 1,0-1 0,0 1-1,0 38 1,0-39-16,0 1 15,0-1 1,0 39 0,0 0-1,0 0-15,0 0 16,0 0 0,0 0-1,0-38 1,0-1-1,0 1-15,0-1 16,0 1 0,0-1-1,0 39 1,0-39-16,0 1 16,0-1 15,0 1 297,0-1-312,0 1-1,-38-1-15,38 39 16,-38 0-1,38 39 1,-39-39 0,39 0-1,0-39 1,0 1 0,0-1-1,0 39 1,-38 39-16,-1-39 15,1 76 1,38-76 0,-39 39-1,1-39 1,-1 0-16,1 38 16,-1 1-1,-38-1 1,39 78-1,-39-116-15,0 77 16,77-1 0,-77-37-1,0-1 1,0 78 0,0-116-16,0 38 15,77-38 1,-77-77-1,77 39 1,-39-39 0,1 38 46,38 1 235,0-1-250,-39-38-31,39 39 15,0-1 0,0 1 0,0-1 1,-38-38-17,0 39 16,38-1-15,-39 1-16,1-1 31,-1-38-15,39 39 0,-38-39-16,38 38 15,-39-38 1,39 38-1,-38-38 1,38 39-16,-39-1 16,39 1-1,-38-1 1,-1-38 15,39 39 266,-77-1-266,77 1-31,-77-1 16,39 1 15,-1-39-15,1 38-1,-1 1-15,1-39 16,38 38 0,-39-38-1,1 39 1,-1-1-16,1-38 31,-1 0 0,1 0-15,-1 39 0,1-39 31,-1 0-16,1 0 0,-1 0-15,1 0 15,-1 0 0,1 0-15,0 0-1,-1 0 32,39 38-47,-38-38 16,-1 0 15,1 0-15,-1 0 15,1 0 0,-1 0-15,1 0 0,-1 0 30,1 0 1,-1 0-15,1 0-17,-1 0 16,1 0-15,38 39 15,-39-39-15,1 38 0,-1-38-1,1 0 32,-1 0-31,39 39-1,-38-39 17,-1 0-17,1 0 1,-1 0 15,39 38-15,-38-38 15,-1 0 16,1 39 0,-1-1 0,1-38-16,-1 39 47,1-39-31,-1 0-16,1 0 0,0 0 1,-1 0 14,1 0-30,-1 0 31,1 0-16,-1 0 0,1 0-15,-1 0 15,1 0 32,38 38-1,-39-38-15,1 0 94</inkml:trace>
  </inkml:traceGroup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46" units="cm"/>
          <inkml:channel name="Y" type="integer" max="1024" units="cm"/>
          <inkml:channel name="T" type="integer" max="2.14748E9" units="dev"/>
        </inkml:traceFormat>
        <inkml:channelProperties>
          <inkml:channelProperty channel="X" name="resolution" value="103.35938" units="1/cm"/>
          <inkml:channelProperty channel="Y" name="resolution" value="71.11111" units="1/cm"/>
          <inkml:channelProperty channel="T" name="resolution" value="1" units="1/dev"/>
        </inkml:channelProperties>
      </inkml:inkSource>
      <inkml:timestamp xml:id="ts0" timeString="2015-12-07T14:55:27.929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0 82 0,'39'0'140,"-1"0"-108,1 0-1,-1 0 0,-38-38-15,39 38-1,-1 0 1,-38-39 0,39 39 30,-1 0 501,-38 39-125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46" units="cm"/>
          <inkml:channel name="Y" type="integer" max="1024" units="cm"/>
          <inkml:channel name="T" type="integer" max="2.14748E9" units="dev"/>
        </inkml:traceFormat>
        <inkml:channelProperties>
          <inkml:channelProperty channel="X" name="resolution" value="103.35938" units="1/cm"/>
          <inkml:channelProperty channel="Y" name="resolution" value="71.11111" units="1/cm"/>
          <inkml:channelProperty channel="T" name="resolution" value="1" units="1/dev"/>
        </inkml:channelProperties>
      </inkml:inkSource>
      <inkml:timestamp xml:id="ts0" timeString="2015-12-07T14:55:31.581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0 0 0,'0'38'62,"0"1"-15,0-1-15,0 1-1,0-1 0,0 1-15,0-1 31,0 39-1,0-38 1,0-1-15,0 0 14,0 1-14,0-1 77,0 1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46" units="cm"/>
          <inkml:channel name="Y" type="integer" max="1024" units="cm"/>
          <inkml:channel name="T" type="integer" max="2.14748E9" units="dev"/>
        </inkml:traceFormat>
        <inkml:channelProperties>
          <inkml:channelProperty channel="X" name="resolution" value="103.35938" units="1/cm"/>
          <inkml:channelProperty channel="Y" name="resolution" value="71.11111" units="1/cm"/>
          <inkml:channelProperty channel="T" name="resolution" value="1" units="1/dev"/>
        </inkml:channelProperties>
      </inkml:inkSource>
      <inkml:timestamp xml:id="ts0" timeString="2015-12-07T14:55:34.618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0 0 0,'38'0'110,"1"0"-63,-1 38-1,-38 1-14,38-39-1,1 0-15,-1 38 15,1-38-16,-39 39 1,38-1 47,-38 1-48,39-39 1,-39 38 15,38-38-15,-38 39 46,0-1-31,0 1 16,0-1-15,0 0 14,0 1 64,0-1-95,0 1 32,0-1 63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46" units="cm"/>
          <inkml:channel name="Y" type="integer" max="1024" units="cm"/>
          <inkml:channel name="T" type="integer" max="2.14748E9" units="dev"/>
        </inkml:traceFormat>
        <inkml:channelProperties>
          <inkml:channelProperty channel="X" name="resolution" value="103.35938" units="1/cm"/>
          <inkml:channelProperty channel="Y" name="resolution" value="71.11111" units="1/cm"/>
          <inkml:channelProperty channel="T" name="resolution" value="1" units="1/dev"/>
        </inkml:channelProperties>
      </inkml:inkSource>
      <inkml:timestamp xml:id="ts0" timeString="2015-12-07T14:55:36.94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0 47 0,'38'0'63,"-38"-39"-32,39 39 16,-1 0-16,1 0-15,-1 0 15,0 0 16,1 0-32,-1 0 32,1 0 0,-1 0 31,1 0 0,-1 0 32,1 0-79,-39 39 172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46" units="cm"/>
          <inkml:channel name="Y" type="integer" max="1024" units="cm"/>
          <inkml:channel name="T" type="integer" max="2.14748E9" units="dev"/>
        </inkml:traceFormat>
        <inkml:channelProperties>
          <inkml:channelProperty channel="X" name="resolution" value="103.35938" units="1/cm"/>
          <inkml:channelProperty channel="Y" name="resolution" value="71.11111" units="1/cm"/>
          <inkml:channelProperty channel="T" name="resolution" value="1" units="1/dev"/>
        </inkml:channelProperties>
      </inkml:inkSource>
      <inkml:timestamp xml:id="ts0" timeString="2015-12-07T14:55:39.48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0 0 0,'0'39'78,"0"-1"-62,0 1 15,0-1 0,0 1-31,0-1 16,0 1 15,0-1-15,0 1-1,0-1 16,0 1 1,0-1 15,0 1-1,0-1-14,0 0 327,0-76 32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46" units="cm"/>
          <inkml:channel name="Y" type="integer" max="1024" units="cm"/>
          <inkml:channel name="T" type="integer" max="2.14748E9" units="dev"/>
        </inkml:traceFormat>
        <inkml:channelProperties>
          <inkml:channelProperty channel="X" name="resolution" value="103.35938" units="1/cm"/>
          <inkml:channelProperty channel="Y" name="resolution" value="71.11111" units="1/cm"/>
          <inkml:channelProperty channel="T" name="resolution" value="1" units="1/dev"/>
        </inkml:channelProperties>
      </inkml:inkSource>
      <inkml:timestamp xml:id="ts0" timeString="2015-12-07T14:55:42.659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0 55 0,'39'0'203,"-1"0"-62,1 0-95,-1-38 33,1 38-64,-1 0 16,1 0 16,-1 0 0,1 0-16,-1 0-15,1 0 31,-1 0 0,1 0-16,-1 0 0,1 0 110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46" units="cm"/>
          <inkml:channel name="Y" type="integer" max="1024" units="cm"/>
          <inkml:channel name="T" type="integer" max="2.14748E9" units="dev"/>
        </inkml:traceFormat>
        <inkml:channelProperties>
          <inkml:channelProperty channel="X" name="resolution" value="103.35938" units="1/cm"/>
          <inkml:channelProperty channel="Y" name="resolution" value="71.11111" units="1/cm"/>
          <inkml:channelProperty channel="T" name="resolution" value="1" units="1/dev"/>
        </inkml:channelProperties>
      </inkml:inkSource>
      <inkml:timestamp xml:id="ts0" timeString="2015-12-07T14:55:45.786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0 0 0,'0'38'78,"0"39"-31,0-38 15,0-1 16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46" units="cm"/>
          <inkml:channel name="Y" type="integer" max="1024" units="cm"/>
          <inkml:channel name="T" type="integer" max="2.14748E9" units="dev"/>
        </inkml:traceFormat>
        <inkml:channelProperties>
          <inkml:channelProperty channel="X" name="resolution" value="103.35938" units="1/cm"/>
          <inkml:channelProperty channel="Y" name="resolution" value="71.11111" units="1/cm"/>
          <inkml:channelProperty channel="T" name="resolution" value="1" units="1/dev"/>
        </inkml:channelProperties>
      </inkml:inkSource>
      <inkml:timestamp xml:id="ts0" timeString="2015-12-07T14:55:48.722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0 0 0,'0'39'172,"0"-1"-125,0 1 31,0-1 16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46" units="cm"/>
          <inkml:channel name="Y" type="integer" max="1024" units="cm"/>
          <inkml:channel name="T" type="integer" max="2.14748E9" units="dev"/>
        </inkml:traceFormat>
        <inkml:channelProperties>
          <inkml:channelProperty channel="X" name="resolution" value="103.35938" units="1/cm"/>
          <inkml:channelProperty channel="Y" name="resolution" value="71.11111" units="1/cm"/>
          <inkml:channelProperty channel="T" name="resolution" value="1" units="1/dev"/>
        </inkml:channelProperties>
      </inkml:inkSource>
      <inkml:timestamp xml:id="ts0" timeString="2015-12-07T14:55:51.316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568131CC-1602-40AD-AF5B-5F06C36197A6}" emma:medium="tactile" emma:mode="ink">
          <msink:context xmlns:msink="http://schemas.microsoft.com/ink/2010/main" type="writingRegion" rotatedBoundingBox="26400,10930 26415,10930 26415,10945 26400,10945"/>
        </emma:interpretation>
      </emma:emma>
    </inkml:annotationXML>
    <inkml:traceGroup>
      <inkml:annotationXML>
        <emma:emma xmlns:emma="http://www.w3.org/2003/04/emma" version="1.0">
          <emma:interpretation id="{5D855465-F60F-48C7-BB4F-A95C5B2C899C}" emma:medium="tactile" emma:mode="ink">
            <msink:context xmlns:msink="http://schemas.microsoft.com/ink/2010/main" type="paragraph" rotatedBoundingBox="26400,10930 26415,10930 26415,10945 26400,1094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D82594C-2BD8-44BD-BA30-4698E468A6C2}" emma:medium="tactile" emma:mode="ink">
              <msink:context xmlns:msink="http://schemas.microsoft.com/ink/2010/main" type="line" rotatedBoundingBox="26400,10930 26415,10930 26415,10945 26400,10945"/>
            </emma:interpretation>
          </emma:emma>
        </inkml:annotationXML>
        <inkml:traceGroup>
          <inkml:annotationXML>
            <emma:emma xmlns:emma="http://www.w3.org/2003/04/emma" version="1.0">
              <emma:interpretation id="{21455A4B-72D2-449C-AD90-FFBB9079FC3A}" emma:medium="tactile" emma:mode="ink">
                <msink:context xmlns:msink="http://schemas.microsoft.com/ink/2010/main" type="inkWord" rotatedBoundingBox="26400,10930 26415,10930 26415,10945 26400,10945"/>
              </emma:interpretation>
              <emma:one-of disjunction-type="recognition" id="oneOf0">
                <emma:interpretation id="interp0" emma:lang="" emma:confidence="0">
                  <emma:literal>.</emma:literal>
                </emma:interpretation>
                <emma:interpretation id="interp1" emma:lang="" emma:confidence="0">
                  <emma:literal>v</emma:literal>
                </emma:interpretation>
                <emma:interpretation id="interp2" emma:lang="" emma:confidence="0">
                  <emma:literal>}</emma:literal>
                </emma:interpretation>
                <emma:interpretation id="interp3" emma:lang="" emma:confidence="0">
                  <emma:literal>w</emma:literal>
                </emma:interpretation>
                <emma:interpretation id="interp4" emma:lang="" emma:confidence="0">
                  <emma:literal>3</emma:literal>
                </emma:interpretation>
              </emma:one-of>
            </emma:emma>
          </inkml:annotationXML>
          <inkml:trace contextRef="#ctx0" brushRef="#br0">0 0 0</inkml:trace>
        </inkml:traceGroup>
      </inkml:traceGroup>
    </inkml:traceGroup>
  </inkml:traceGroup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46" units="cm"/>
          <inkml:channel name="Y" type="integer" max="1024" units="cm"/>
          <inkml:channel name="T" type="integer" max="2.14748E9" units="dev"/>
        </inkml:traceFormat>
        <inkml:channelProperties>
          <inkml:channelProperty channel="X" name="resolution" value="103.35938" units="1/cm"/>
          <inkml:channelProperty channel="Y" name="resolution" value="71.11111" units="1/cm"/>
          <inkml:channelProperty channel="T" name="resolution" value="1" units="1/dev"/>
        </inkml:channelProperties>
      </inkml:inkSource>
      <inkml:timestamp xml:id="ts0" timeString="2015-12-07T14:57:14.43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449687EB-6945-47C4-9BB2-06D2C287A2A1}" emma:medium="tactile" emma:mode="ink">
          <msink:context xmlns:msink="http://schemas.microsoft.com/ink/2010/main" type="writingRegion" rotatedBoundingBox="8236,4457 15127,4499 15123,5080 8233,5038"/>
        </emma:interpretation>
      </emma:emma>
    </inkml:annotationXML>
    <inkml:traceGroup>
      <inkml:annotationXML>
        <emma:emma xmlns:emma="http://www.w3.org/2003/04/emma" version="1.0">
          <emma:interpretation id="{E00D8689-A301-4017-BF03-FE352F8161C7}" emma:medium="tactile" emma:mode="ink">
            <msink:context xmlns:msink="http://schemas.microsoft.com/ink/2010/main" type="paragraph" rotatedBoundingBox="8236,4457 15127,4499 15123,5080 8233,503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886FF69-EF8B-4812-82EC-8BAFA6F45679}" emma:medium="tactile" emma:mode="ink">
              <msink:context xmlns:msink="http://schemas.microsoft.com/ink/2010/main" type="line" rotatedBoundingBox="8236,4457 15127,4499 15123,5080 8233,5038"/>
            </emma:interpretation>
          </emma:emma>
        </inkml:annotationXML>
        <inkml:traceGroup>
          <inkml:annotationXML>
            <emma:emma xmlns:emma="http://www.w3.org/2003/04/emma" version="1.0">
              <emma:interpretation id="{3A79F95C-C50B-4C10-ACE6-DC2F57552128}" emma:medium="tactile" emma:mode="ink">
                <msink:context xmlns:msink="http://schemas.microsoft.com/ink/2010/main" type="inkWord" rotatedBoundingBox="8236,4457 9468,4465 9465,5009 8233,5001"/>
              </emma:interpretation>
              <emma:one-of disjunction-type="recognition" id="oneOf0">
                <emma:interpretation id="interp0" emma:lang="" emma:confidence="0">
                  <emma:literal>o</emma:literal>
                </emma:interpretation>
                <emma:interpretation id="interp1" emma:lang="" emma:confidence="0">
                  <emma:literal>O</emma:literal>
                </emma:interpretation>
                <emma:interpretation id="interp2" emma:lang="" emma:confidence="0">
                  <emma:literal>0</emma:literal>
                </emma:interpretation>
                <emma:interpretation id="interp3" emma:lang="" emma:confidence="0">
                  <emma:literal>@</emma:literal>
                </emma:interpretation>
                <emma:interpretation id="interp4" emma:lang="" emma:confidence="0">
                  <emma:literal>s</emma:literal>
                </emma:interpretation>
              </emma:one-of>
            </emma:emma>
          </inkml:annotationXML>
          <inkml:trace contextRef="#ctx0" brushRef="#br0">577 41 0,'-38'0'47,"-1"0"31,1 0 0,-1 0-63,1 0 32,-1 0 0,1 0-16,-1 0 16,39 38-15,-38-38-17,38 39 16,-39-39-15,1 0 15,38 38-15,-39-38 15,1 0 0,38 39 1,-39-39 15,39 38-32,-38 1 48,38-1 15,0 0 31,0 1 16,0-1 0,38-38-15,1 0 77,-1 0-46,-38 39-94,39-39 78,-39 38-32,38-38-30,1 0 109,-39 39-125,38-39 15,1 0 63,-1 0-47,1 0-47,-1 0 48,1 0-1,-1 0 0,1 0-31,-1 0 31,1 0-31,-1 0 0,1 0-32,-1 0 48,1 0-48,-1 0 17,1 0 14,-1 0 33,1 0-48,-1 0-16,0 0 32,1 0 16,-1 0-16,1 0 0,-1 0 62,1 0-78,-39-39 16,0 1 62,38 38-77,-38-39 46,0 1-31,0-1 46,0 1 1,0 0 0,0-1-16,0 1 47,0-1 0,0 1 0,0-1-94,-38 39 157,-1 0-173,1 0 64,-1 0-33,1-38 17,38-1-16,-39 39-32,1 0 79,0 0-16,-1 0-31,1 0 31,-1 0 0,1 0 1,-1 0 14,1 0-77,-1 0 93,39 39-77,-38-39 46</inkml:trace>
        </inkml:traceGroup>
        <inkml:traceGroup>
          <inkml:annotationXML>
            <emma:emma xmlns:emma="http://www.w3.org/2003/04/emma" version="1.0">
              <emma:interpretation id="{56BA9E30-DE4A-443D-9F98-D2CC660F2A64}" emma:medium="tactile" emma:mode="ink">
                <msink:context xmlns:msink="http://schemas.microsoft.com/ink/2010/main" type="inkWord" rotatedBoundingBox="15110,4502 15127,4503 15124,5080 15107,5079"/>
              </emma:interpretation>
              <emma:one-of disjunction-type="recognition" id="oneOf1">
                <emma:interpretation id="interp5" emma:lang="" emma:confidence="0">
                  <emma:literal>|</emma:literal>
                </emma:interpretation>
                <emma:interpretation id="interp6" emma:lang="" emma:confidence="0">
                  <emma:literal>I</emma:literal>
                </emma:interpretation>
                <emma:interpretation id="interp7" emma:lang="" emma:confidence="0">
                  <emma:literal>l</emma:literal>
                </emma:interpretation>
                <emma:interpretation id="interp8" emma:lang="" emma:confidence="0">
                  <emma:literal>1</emma:literal>
                </emma:interpretation>
                <emma:interpretation id="interp9" emma:lang="" emma:confidence="0">
                  <emma:literal>'</emma:literal>
                </emma:interpretation>
              </emma:one-of>
            </emma:emma>
          </inkml:annotationXML>
          <inkml:trace contextRef="#ctx0" brushRef="#br0" timeOffset="4333.0517">6889 41 0,'0'38'78,"0"1"0,0-1-31,0 1 0,0-1 0,0 1 47,0-1-16,0 0-31,0 1 15,0-1-31,0 1 16,0-1-16,0 1 16,0-1 16,0 1 15</inkml:trace>
        </inkml:traceGroup>
      </inkml:traceGroup>
    </inkml:traceGroup>
  </inkml:traceGroup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46" units="cm"/>
          <inkml:channel name="Y" type="integer" max="1024" units="cm"/>
          <inkml:channel name="T" type="integer" max="2.14748E9" units="dev"/>
        </inkml:traceFormat>
        <inkml:channelProperties>
          <inkml:channelProperty channel="X" name="resolution" value="103.35938" units="1/cm"/>
          <inkml:channelProperty channel="Y" name="resolution" value="71.11111" units="1/cm"/>
          <inkml:channelProperty channel="T" name="resolution" value="1" units="1/dev"/>
        </inkml:channelProperties>
      </inkml:inkSource>
      <inkml:timestamp xml:id="ts0" timeString="2015-12-07T14:41:28.928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CB27E7FF-5EDD-4037-9F79-8C0799C7157D}" emma:medium="tactile" emma:mode="ink">
          <msink:context xmlns:msink="http://schemas.microsoft.com/ink/2010/main" type="writingRegion" rotatedBoundingBox="3898,9769 6349,9697 6371,10466 3920,10537">
            <msink:destinationLink direction="with" ref="{5BFD6013-3680-4E62-89F6-082B7A160CAC}"/>
          </msink:context>
        </emma:interpretation>
      </emma:emma>
    </inkml:annotationXML>
    <inkml:traceGroup>
      <inkml:annotationXML>
        <emma:emma xmlns:emma="http://www.w3.org/2003/04/emma" version="1.0">
          <emma:interpretation id="{7B3B8E69-2A89-4D02-B29B-57EE3836CC86}" emma:medium="tactile" emma:mode="ink">
            <msink:context xmlns:msink="http://schemas.microsoft.com/ink/2010/main" type="paragraph" rotatedBoundingBox="3898,9769 6349,9697 6371,10466 3920,1053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59C2456-1515-4A35-AF9F-BEDBC4D698C5}" emma:medium="tactile" emma:mode="ink">
              <msink:context xmlns:msink="http://schemas.microsoft.com/ink/2010/main" type="line" rotatedBoundingBox="3898,9769 6349,9698 6371,10466 3920,10537"/>
            </emma:interpretation>
          </emma:emma>
        </inkml:annotationXML>
        <inkml:traceGroup>
          <inkml:annotationXML>
            <emma:emma xmlns:emma="http://www.w3.org/2003/04/emma" version="1.0">
              <emma:interpretation id="{9DE6E1DB-1641-410A-9E4E-1284DE3775AA}" emma:medium="tactile" emma:mode="ink">
                <msink:context xmlns:msink="http://schemas.microsoft.com/ink/2010/main" type="inkWord" rotatedBoundingBox="3898,9769 6349,9698 6371,10466 3920,10537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1886 539 0,'77'0'266,"-38"0"-235,-1 0 16,1 0-32,-1 0 32,1 0 16,-1 0 93</inkml:trace>
          <inkml:trace contextRef="#ctx0" brushRef="#br0" timeOffset="2868.9582">1848 1078 0,'0'-39'110,"38"39"-1,1 0-46,-1 0 30,1 0-46,-1 0 0,1 0-31,-1 0 62,1 0 16,-1 0 31,1 0 47</inkml:trace>
          <inkml:trace contextRef="#ctx0" brushRef="#br0" timeOffset="139259.8165">2579 1039 0</inkml:trace>
          <inkml:trace contextRef="#ctx0" brushRef="#br0" timeOffset="152271.7675">2964 346 0,'-39'0'63,"1"0"46,-1 0 1,1 0-32,-1 0-16,39 39-15,-38-1-16,38 1 47,0-1 32,0 1 15,38-39 125,1 0-141,-1 0 1,1 0-1,-39 38 16,0 1-94,38-39 79,-38 38-79,39-38 63,-39 39-63,38-39 47,-38 38-47,39 1 16,-39-1 62,0 0 1,0 1-16,0-1-63,0 1 47,0-1 0,0 1 63,0-1-94,-39-38 312,1 0-250,-1 0-31,1 0 47,-1 0 0,39-38-15,0-1 109,0 1-79,-38 38 48,-1 0-126,39-39 63,0 1-109,-38 38-1,38-39 95,0 1 15,38 38-63,1 0-15,-39-38 47,0-1-47,38 39 0,-38-38 78,0-1-78,0 1 46,0-1-77,0 1 31,39 38 15,-39-39-46,38 39 0,1 0 30,-1-38 64,-38-1-79,39 39 32,-39-38 124</inkml:trace>
          <inkml:trace contextRef="#ctx0" brushRef="#br0" timeOffset="155574.2809">3233 346 0,'0'39'125,"0"-1"-93,0 1 15,0-1-32,0 1 1,0-1 31,0 1-16,0-1 0,0 1 16,39-39 234,-1 0-203,1 0-31,-1 0 0,1 0 0,-1 0 47</inkml:trace>
          <inkml:trace contextRef="#ctx0" brushRef="#br0" timeOffset="159549.9775">3464 308 0,'0'38'93,"0"1"-15,0-1-15,0 1-1,0-1 63,0 39-31,0-38-47,0-1 16,0 1-32,0-1 31,0 1-30,0-1-1,0 0 31,0 1 16,0-1-15,0 1 15,0-1 94,0 1-141,0-1 125,0-76 204,0-1-345</inkml:trace>
          <inkml:trace contextRef="#ctx0" brushRef="#br0" timeOffset="-4641.4755">1040 462 0,'0'38'62,"0"1"-15,0-1-15,0 1 14,0-1-30,0 39 31,0-38 15,0-1 17,0 1-17,0-1 204,0 1-126,0-1 1,0 1 62,0-1-140,0 1 77</inkml:trace>
          <inkml:trace contextRef="#ctx0" brushRef="#br0" timeOffset="-1988.3672">1078 770 0,'39'0'109,"-39"-39"-31,0 1-15,38 38-32,-38-39 0,39 39 16,-1 0-16,0-38 16,1 38-31,-1 0 31,-38-39-32,39 39 16,-1 0 1,1 0-17,-1 0 63</inkml:trace>
        </inkml:traceGroup>
      </inkml:traceGroup>
    </inkml:traceGroup>
  </inkml:traceGroup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46" units="cm"/>
          <inkml:channel name="Y" type="integer" max="1024" units="cm"/>
          <inkml:channel name="T" type="integer" max="2.14748E9" units="dev"/>
        </inkml:traceFormat>
        <inkml:channelProperties>
          <inkml:channelProperty channel="X" name="resolution" value="103.35938" units="1/cm"/>
          <inkml:channelProperty channel="Y" name="resolution" value="71.11111" units="1/cm"/>
          <inkml:channelProperty channel="T" name="resolution" value="1" units="1/dev"/>
        </inkml:channelProperties>
      </inkml:inkSource>
      <inkml:timestamp xml:id="ts0" timeString="2015-12-07T14:57:24.421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FCA9E586-5CED-4189-9677-CFDDC61F021D}" emma:medium="tactile" emma:mode="ink">
          <msink:context xmlns:msink="http://schemas.microsoft.com/ink/2010/main" type="writingRegion" rotatedBoundingBox="20781,4541 21551,4541 21551,5003 20781,5003"/>
        </emma:interpretation>
      </emma:emma>
    </inkml:annotationXML>
    <inkml:traceGroup>
      <inkml:annotationXML>
        <emma:emma xmlns:emma="http://www.w3.org/2003/04/emma" version="1.0">
          <emma:interpretation id="{F517B8CC-750A-485A-AC12-CA1E353088B8}" emma:medium="tactile" emma:mode="ink">
            <msink:context xmlns:msink="http://schemas.microsoft.com/ink/2010/main" type="paragraph" rotatedBoundingBox="20781,4541 21551,4541 21551,5003 20781,500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B35B4A3-D71B-4DE1-87A0-B96372FB714B}" emma:medium="tactile" emma:mode="ink">
              <msink:context xmlns:msink="http://schemas.microsoft.com/ink/2010/main" type="line" rotatedBoundingBox="20781,4541 21551,4541 21551,5003 20781,5003"/>
            </emma:interpretation>
          </emma:emma>
        </inkml:annotationXML>
        <inkml:traceGroup>
          <inkml:annotationXML>
            <emma:emma xmlns:emma="http://www.w3.org/2003/04/emma" version="1.0">
              <emma:interpretation id="{4406A518-D8EB-4958-9FF9-7BD536BC872B}" emma:medium="tactile" emma:mode="ink">
                <msink:context xmlns:msink="http://schemas.microsoft.com/ink/2010/main" type="inkWord" rotatedBoundingBox="20781,4541 21551,4541 21551,5003 20781,5003"/>
              </emma:interpretation>
              <emma:one-of disjunction-type="recognition" id="oneOf0">
                <emma:interpretation id="interp0" emma:lang="" emma:confidence="0">
                  <emma:literal>2</emma:literal>
                </emma:interpretation>
                <emma:interpretation id="interp1" emma:lang="" emma:confidence="0">
                  <emma:literal>z</emma:literal>
                </emma:interpretation>
                <emma:interpretation id="interp2" emma:lang="" emma:confidence="0">
                  <emma:literal>Z</emma:literal>
                </emma:interpretation>
                <emma:interpretation id="interp3" emma:lang="" emma:confidence="0">
                  <emma:literal>a</emma:literal>
                </emma:interpretation>
                <emma:interpretation id="interp4" emma:lang="" emma:confidence="0">
                  <emma:literal>3</emma:literal>
                </emma:interpretation>
              </emma:one-of>
            </emma:emma>
          </inkml:annotationXML>
          <inkml:trace contextRef="#ctx0" brushRef="#br0">3 179 0,'0'-38'62,"0"-1"-15,0 1 109,38-1-46,1 39-79,-1 0 0,1 0-15,-1 0 15,1 0 0,-1 0-15,1 0 15,-1 0 1,1 0 14,-1 0-46,1 0 47,-1 0-15,1 0 30,-1 0-46,-38 39 31,0-1-16,0 1 0,0-1 0,0 1 47,-38-39-46,38 38-17,0 0 17,-39-38-1,39 39 16,-38-39-16,-1 0 47,1 0-15,-1 0-17,1 0-30,-1 0 31,1 0-31,-1 0 46,1 38-46,-1-38 15,1 0 16,38 39-16,0-1-15,0 1 124,38-39 126,1 0-235,-1 0 79,1 0-32,-1 0 31,1 0-93,-1 0 46,1 0-15,-1 0 0,1 0-31,-1 0 15,1 0 16,-1 0 0,1 0-16,-1 0 16,1 0 31,-1 0-31,1 0 62</inkml:trace>
        </inkml:traceGroup>
      </inkml:traceGroup>
    </inkml:traceGroup>
  </inkml:traceGroup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46" units="cm"/>
          <inkml:channel name="Y" type="integer" max="1024" units="cm"/>
          <inkml:channel name="T" type="integer" max="2.14748E9" units="dev"/>
        </inkml:traceFormat>
        <inkml:channelProperties>
          <inkml:channelProperty channel="X" name="resolution" value="103.35938" units="1/cm"/>
          <inkml:channelProperty channel="Y" name="resolution" value="71.11111" units="1/cm"/>
          <inkml:channelProperty channel="T" name="resolution" value="1" units="1/dev"/>
        </inkml:channelProperties>
      </inkml:inkSource>
      <inkml:timestamp xml:id="ts0" timeString="2015-12-07T14:57:26.644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1A9DB24B-6852-435B-B192-CD97EEDC6895}" emma:medium="tactile" emma:mode="ink">
          <msink:context xmlns:msink="http://schemas.microsoft.com/ink/2010/main" type="writingRegion" rotatedBoundingBox="28555,4618 28570,4618 28570,4633 28555,4633"/>
        </emma:interpretation>
      </emma:emma>
    </inkml:annotationXML>
    <inkml:traceGroup>
      <inkml:annotationXML>
        <emma:emma xmlns:emma="http://www.w3.org/2003/04/emma" version="1.0">
          <emma:interpretation id="{7C04395A-B292-46BF-90B1-6372E8A151F6}" emma:medium="tactile" emma:mode="ink">
            <msink:context xmlns:msink="http://schemas.microsoft.com/ink/2010/main" type="paragraph" rotatedBoundingBox="28555,4618 28570,4618 28570,4633 28555,463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8E4C790-D7EE-40A0-8218-B08AEEC93CD2}" emma:medium="tactile" emma:mode="ink">
              <msink:context xmlns:msink="http://schemas.microsoft.com/ink/2010/main" type="line" rotatedBoundingBox="28555,4618 28570,4618 28570,4633 28555,4633"/>
            </emma:interpretation>
          </emma:emma>
        </inkml:annotationXML>
        <inkml:traceGroup>
          <inkml:annotationXML>
            <emma:emma xmlns:emma="http://www.w3.org/2003/04/emma" version="1.0">
              <emma:interpretation id="{6B48EA0E-6308-46B7-A798-847CFA775DAE}" emma:medium="tactile" emma:mode="ink">
                <msink:context xmlns:msink="http://schemas.microsoft.com/ink/2010/main" type="inkWord" rotatedBoundingBox="28555,4618 28570,4618 28570,4633 28555,4633"/>
              </emma:interpretation>
              <emma:one-of disjunction-type="recognition" id="oneOf0">
                <emma:interpretation id="interp0" emma:lang="" emma:confidence="0">
                  <emma:literal>.</emma:literal>
                </emma:interpretation>
                <emma:interpretation id="interp1" emma:lang="" emma:confidence="0">
                  <emma:literal>v</emma:literal>
                </emma:interpretation>
                <emma:interpretation id="interp2" emma:lang="" emma:confidence="0">
                  <emma:literal>}</emma:literal>
                </emma:interpretation>
                <emma:interpretation id="interp3" emma:lang="" emma:confidence="0">
                  <emma:literal>w</emma:literal>
                </emma:interpretation>
                <emma:interpretation id="interp4" emma:lang="" emma:confidence="0">
                  <emma:literal>3</emma:literal>
                </emma:interpretation>
              </emma:one-of>
            </emma:emma>
          </inkml:annotationXML>
          <inkml:trace contextRef="#ctx0" brushRef="#br0">0 0 0</inkml:trace>
        </inkml:traceGroup>
      </inkml:traceGroup>
    </inkml:traceGroup>
  </inkml:traceGroup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15-12-07T12:00:15.856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A7248C3D-6386-4B43-9B2C-7CE559A30315}" emma:medium="tactile" emma:mode="ink">
          <msink:context xmlns:msink="http://schemas.microsoft.com/ink/2010/main" type="inkDrawing" rotatedBoundingBox="12651,16163 12718,3463 12795,3464 12728,16164" semanticType="callout" shapeName="Other">
            <msink:sourceLink direction="with" ref="{CB38D070-A455-4FC5-BBDD-6DBAAC86F873}"/>
          </msink:context>
        </emma:interpretation>
      </emma:emma>
    </inkml:annotationXML>
    <inkml:trace contextRef="#ctx0" brushRef="#br0">92 0 0,'0'38'78,"0"0"0,0 1 0,0-1-47,0 1 16,0-1 47,0 1 140,0-1-171,0 1-32,0-1 0,0 1 16,0-1-31,0 1 46,0-1-46,0 1 31,0-1-47,0 1 47,0-1-16,0 1 16,0-1-31,0 1 30,0-1-14,0 1 15,0-1-32,0 1 32,0-1-16,0 1 16,0-1-31,0 1 15,0-1 16,0 1 31,0-78 31,0 78 376,0-1-454,0 1-15,0-1-1,0 0 1,0 1 0,0-1-1,0 1 1,0-1-16,0 39 15,0-38 1,0-1 0,0 1-1,0 38 1,0-39 0,0 1-1,0-1 1,0 1-1,0-1 1,0 1 0,0-1-1,0 1 17,0 38-17,0-39 16,0 1-15,0-1-16,0 1 16,0 38 15,0-39 0,0 1-31,0 38 31,0-39 1,0 0-32,0 1 15,0-1 1,0 1 31,0-1-32,0 1 1,0-1 15,0 1 1,0-1-1,0 1 94,0-1 297,0 1-391,0 38 0,0-39-15,0 1-16,0-1 15,0 39 1,0-38 0,0 38-1,0-39-15,0 78 16,0-78 15,0 39-15,0-38-1,0-1-15,0 1 16,0-1 15,0 0-15,0 1-16,0-1 31,0 1-15,0-1-1,0 1 1,0-1 0,0 39 15,0-38-15,0-1-1,0 1 1,0-1 15,0 1-15,0-1-16,0 1 15,0-1 17,0 1-17,0-1-15,0 1 16,0-1-1,0 1 1,0-1 0,0 1-1,0-1 1,0 1 15,0-1-15,0 1 31,0-1-32,0 1 1,0-1 453,0 39-454,0 0 17,0 0-17,0 0-15,0 0 16,0-39-1,0 39 1,0-38 0,0 76-1,0-76-15,0 38 16,0-39 0,0 39-1,0 0 1,0-38-16,0-1 15,0 1 1,0-1 0,0 1-1,0 38 1,0-39 0,0 39-1,0-39 1,0 1-1,0-1-15,0 39 16,0-38 15,0-1-15,0 1-16,0-1 16,0 1-1,0-1 1,0 1-1,0-1 1,0 1-16,0-1 16,0 1-1,0-1 1,0 39 0,0-38-1,0 38 16,0-39 1,0 1-17,0-1 17,0 1-17,0-1 1,0 1 31,0-1 15,-39-38 16,39 39 344,0-1-391,0 1 63,0-1 297,0 0-376,0 1 48,0-1-32,0 1 16,0-1-31,0 1 31,0-1-32,0 1 32,0-1-31,0 1-1,0-1 17,0 1-1,0-1-16,0 1 17,0-1-17,0 1 32,0-1-31,0 1-1,0-1 17,0 1-1,0-1-15,0 1 15,0-1-16,0 1 17,0-1-17,0 1 1,0 38 0,0-39 15,0 1-16,0 38 1,0-39 15,0 0 1,0 1-17,0-1 16,0 1 1,0-1-17,0 1 1,0-1 31,0 1-16,0-1 0,0 1 1,39-39 171,-39 38 156,0 1-328,0-1 1,0 1-17,0-1 1,0 1 15,0-1 0,0 39-15,0-38 15,0-1-15,0 1-16,0-1 31,0 1-15,0-1-1,0 1 1,0-1 15,0 1 0,0-1-15,0 1 15,0-1 1,0 1-17,0 37 32,0-37-16,0 38 1,0-39-1,0 1 0,0-1-15,0 1-1,0-1 32,0 1-16,0-1 16,0 1-31,0-1 62,0 1 31,0-1-77,0 1-17,0-1 17,0 1 30,0-1 16,-39-38 47,1 0-125,38 39 438,0-1-407,0 1 47,0-1 438,0 1-485,0-1 0,0 1 0,0-1 1,0 1-17,0-1 1,0 39 0,0-38 15,0-1 0,0 0-15,0 1 15,0-1 0,0 1 16,0-1-16,0 1-15,0-1 31,0 1-16,0-1 0,0 1 1,0-1-1,0 1 16,0-1-16,0 1 16,0-1-32,0 1 17,0-1-1,0 1-15,0-1-1,0 1 32,0-1-16,0 1 16,0-1-31,0 1 31,0-1-16,0 1 16,0-1-16,0 39 16,0-38 0,0-1 31,0 1-16,0-78 204</inkml:trace>
  </inkml:traceGroup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15-12-07T12:00:32.575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CB38D070-A455-4FC5-BBDD-6DBAAC86F873}" emma:medium="tactile" emma:mode="ink">
          <msink:context xmlns:msink="http://schemas.microsoft.com/ink/2010/main" type="inkDrawing" rotatedBoundingBox="13093,2713 23362,2848 23337,4740 13068,4605" hotPoints="23304,3360 23194,4953 13060,4248 13171,2655" semanticType="enclosure" shapeName="Rectangle">
            <msink:destinationLink direction="with" ref="{A7248C3D-6386-4B43-9B2C-7CE559A30315}"/>
          </msink:context>
        </emma:interpretation>
      </emma:emma>
    </inkml:annotationXML>
    <inkml:trace contextRef="#ctx0" brushRef="#br0">2593 258 0,'-39'0'94,"1"0"-63,-1 0-15,1 0 15,-1 0-15,1 0 15,-1 0 0,1 0-15,-1 0-1,1 0 17,-1 0-17,1 0 16,-1 0 1,1 0-17,-1 0 1,1 0 0,0 0-1,-1 0 16,1 0-15,-1 0 15,1 0-15,-1 0 31,1 0-32,-1 0 1,1 0 15,-1 0 1,1 0-17,-1 0 16,1 0 1,-1 0 15,1 0-16,-1 0 0,39 38 0,0 1 1,-38-39 171,-1 0-110,1 38-93,-1-38 16,1 39 15,-39-39-15,38 38-16,1-38 16,-1 0 15,1 0-16,-1 0-15,1 0 47,-1 0-15,1 0-17,-1 0 1,1 0 15,0 0 32,-1 0-32,1 0-16,-1 0 17,1 0 15,-1 0-1,1 0-30,-1 0 15,1 0 16,-1 0 31,1 0-62,-1 0 62,1 0 31,-1 0-62,1 0-15,38 39-17,-39-39 48,39 38-16,-38-38-32,38 39 16,-39-1 16,39 1 31,0-1 1,0 0-48,0 1 16,0-1-16,0 1 16,0-1-32,0 1 32,0-1-31,0 1 46,0-1-46,0 1 62,0-1 0,0 1 0,0-1-31,0 1-15,0-1 46,0 1 0,0-1-63,0 1 48,0-1-32,0 1 0,0-1-15,0 1 62,0-1 0,0 1-31,39-39-16,-39 38 1,0 1-1,38-39 0,-38 38-31,0 1 63,39-39 343,-1 0-390,1 0 15,-1 0-16,1 0 1,38 0-16,38 0 16,1 0-1,-39 0 1,76 0 0,1 0-1,0 0-15,39 0 16,38 0-1,38 0 1,-77 0 0,-38 0-16,39 0 15,-1 0 1,-38 0 0,-38 0-1,38 0-15,38 0 16,39 0-1,-116 0 1,1 0 0,-1 0-1,-38 38-15,-38-38 16,-1 0 0,1 0 15,-39 39 16,38-78 250,1 39-282,-1 0 16,1 0-15,-1 0 0,1 0-16,38 0 15,-39 0 1,78 0 0,-39 0-1,76 0-15,-37 0 16,38 0-1,-39 0 1,39 0 0,0 0-16,0 0 15,0 0 1,-38 0 0,-1 0-1,-38 0 1,-39 0-1,1 0 32,-1 0 188,1 0-204,38 0-15,0 0-1,-39 0 1,39 0-1,0 0 1,0 0-16,0 0 16,39 0-1,-1 0 1,1 0 0,-1 0-1,39 0-15,-39 0 16,1 0-1,-78 0 1,39 0 0,-38 0-16,38 0 15,38 0 1,-76 0 0,38 0-1,-39 0-15,1 0 16,-1 0-1,1 0 95,-39-38 30,0-1-124,38 39 15,1 0-15,-1 0-16,39 0 16,-38 0 15,-1 0-16,0 0 1,1 0-16,76 0 16,-38 0-1,-38 0 1,38 0 0,-39 0-16,39 0 15,-38 0 1,38 0-1,0 0 1,0 0 0,38 0-16,-76 0 15,38 0 1,-39 0 0,39 0-1,-38 0 1,38 0-1,-39 0 17,0 0-17,1 0 1,-1 0 0,-38-38-1,39 38 16,-39-39 1,38 39 46,-38-38-63,39 38 1,-1 0 0,1-39-1,-39 1 1,38 38 15,1-39 47,-78 39 47,39-38 78,0-78-187,0 39 0,39 0-1,-39-38-15,77-1 16,-39 1 0,39-39-1,-77 0 1,39 39-1,-1-1-15,1 39 16,-39 0 0,0 39 15,0-1 16,0 1-16,-39 38 16,1 0-31,-1 0-1,1 0 16,-78 0-15,39 0 0,0 0-16,0 0 15,0 0 1,0 0 0,-38 38-1,38-38-15,0 39 16,0-39-1,39 0 1,-78 0 0,78 0-16,-39 38 15,38-38 1,-38 0 0,0 0-1,39 0 1,-1 0-16,-38 0 15,39 0 1,-1 0 0,1 0-1,-1 0-15,1 0 16,-1 0 0,-38 0-1,1 0 16,37 0-15,1 0 15,-39 0-15,38 0 15,-38 0-15,39 0 15,-78-38 235,39 38-251,39-39 1,-1 39 0,-38-38-1,0 38 1,-38 0-16,-1 0 15,-76 0 1,0 0 0,-39 0-1,38 0-15,78 0 16,-1 0 0,1 0-1,38 0 1,0 0-1,38 0-15,1 0 16,-39 0 0,38 0 15,-37 0-31,37 0 16,1 0-1,-1 0 1,-38 0-1,39 0 1,-1 0-16,1 0 16,-1 0-1,1 0 1,-1 0 0,39 38 109,-38-38 31,-1 0-109,1 0-32,-1 39-15,-38-39 16,0 0 0,0 0-1,0 38 1,-38-38-16,38 0 15,38 39 1,1-39 0,-1 0-1,1 0 1,0 0-16,-1 0 16,1 0-1,-1 0 16,1 0-15,-1 0 31,1 0-31,-1 0 30,1 0-30,-1 0 15,1 0-15,-1 0 15,1 0 0,-1 0 1,1 0-17,-1 0 17,1 0-17,-1 0 16,1 0 1,-1 0-17,1 0 17,-1 0 14,1 0-14,-1 0-17,1 0 17,-1 0 14,1 0-14,-1 0-1,1 0 0,-1 0 16,1 0-16,-1 38 1,1-38 14,0 0-14,-1 0-32,1 0 62,-1 0-46,1 0 46,-1 0-46,1 0 15,-1 0 16,1 0-31,-1 0 15,1 0 31,-1 0-15,1 0-31,-1 0 62,1 0 0</inkml:trace>
  </inkml:traceGroup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15-12-07T12:01:38.369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77CCC4C1-F180-40F9-A807-2469DD16B97F}" emma:medium="tactile" emma:mode="ink">
          <msink:context xmlns:msink="http://schemas.microsoft.com/ink/2010/main" type="inkDrawing" rotatedBoundingBox="18944,16470 18993,3809 19133,3810 19085,16471" shapeName="Other"/>
        </emma:interpretation>
      </emma:emma>
    </inkml:annotationXML>
    <inkml:trace contextRef="#ctx0" brushRef="#br0">154 0 0,'0'38'94,"0"1"-32,0-1-30,0 1 14,0-1-30,0 1 15,0-1 1,0 1-1,0-1-16,0 1 17,0-1-17,0 1 32,0-1-47,0 1 31,0-1 1,0 1-1,0-1-15,0 1 15,0-1-16,0 1 32,0-1-47,0 1 32,0-1-1,0 1 0,0-1-15,0 0 15,0 1-15,0 38-1,0-39 1,0 1-1,0 38 1,0-39 0,0 1-1,0-1 1,0 1 0,0-1-1,0 1 1,0-1-1,0 1 32,0-1-15,-38-38 30,38 77 407,0-38-454,0-1 1,0 1 0,0 38-16,0-39 31,0 1-15,0-1-1,0 1-15,0-1 31,0 1-15,0-1 0,0 1-1,0-1-15,0 0 32,0 1-17,0-1 16,0 1-15,0-1 15,0 1-15,0-1 31,0 1-32,0-1 1,0 1 15,0-1 1,0 1-17,0-1 16,0 1-15,0-1 31,0 1-31,0-1-1,0 1 1,0 38 15,0-39-15,0 1-1,0-1 1,0 1 0,0-1-1,0 1 1,0-1 15,0 1 0,0-1 16,-39-76 0,39 115 359,0-39-390,0 1 0,0-1-1,0 0-15,0 1 16,0 38-1,0-39 1,0 1 0,0-1-16,0 39 15,0-38 17,0 38-17,0-39 1,0 1-16,0-1 15,0 1 1,0-1 0,0 1-1,0-1 1,0 1 0,0-1-1,0 1 16,0 38-15,0-39 15,0 1-15,0-1 0,0 1-1,0-1 1,0 1-1,0-1 1,0 1-16,0-1 16,0 0-1,0 39 1,0-38 0,0-1-1,0 39-15,0-38 16,0 38-1,0-39 1,0 39 0,0 39-1,0-39-15,0 0 16,0-39 0,0 1-1,0-1 1,-38-38 109,-1-77-110,39 116 314,0-1-314,0 39 1,0 0-1,0 0 1,39 0 0,-39-38-16,38 76 15,-38-77 17,0 39-17,0-38-15,0-1 16,0 39-1,0-38 1,0-1 0,0 1-16,0-1 31,0 1-15,0-1-1,0 1 1,0-1 15,0 39 0,0-38-15,0-1 0,0 1-1,0-1 1,0 39-1,0-38 17,0-1-17,0 1 1,0-1 0,0 1-16,0-1 15,0 1 1,0-1-1,0 0 1,0 1-16,0 38 16,0-39-1,0 1 1,0-1 0,0 1-1,0-1-15,0 1 16,0-1 15,0 1-15,0-78 46,-38-38-62,38 116 313,0-1-298,0 1 1,0 38 0,38 77-16,-38 38 15,39-76 1,-39-39-1,0 0 1,0-39-16,0 39 16,0 0-1,0 0 1,0-39 0,0 39-1,0-38-15,0 38 16,0-39-1,0 1 1,0 38 0,0-39-16,0 1 15,0-1 1,0 39 15,0-38-15,0-1-1,0 39 17,0-38-17,0-1 17,0 1-1,0-1-16,0 1 360,0 38-359,0-39 0,0 1-1,0 37 1,0 1 0,0-38-16,0-1 15,0 1 1,0-1-1,0 1 1,0-1 0,0 1-1,0 38 32,0-39-31,0 1-1,0-1 1,0 1 15,0-1-15,0 1 15,0-1-15,0 1-16,0-1 31,0 1-15,0-1 15,0 1-15,0-1 30,0 1-46,0-1 32,0 1 15,0-1-16,0 1-16,0-1 17,0 1 15,0-1-32,0 0 16,0 1 1,0-1-17,0 1 17,0-1-1,0 1-16,0-1 17,0 1-17,0-1 17,0 1-1,0-1 0,0 1 16,0-1-31,0 1 30,0-1-14,0 1 15,0-1-47,0 1 31,0-1 16,0 1 109,-39-39-47,1-39-77,38 78 327,0-1-343,0 1-1,0-1 16,0 1 1,0-1-32,0 1 15,0 38 17,0-39-17,0 1 1,0-1-1,0 1 1,0-1 0,0 39-1,0-39 17,0 1-1,0-1-31,0 1 47,0-1 46,0-76 126,0-1-188</inkml:trace>
  </inkml:traceGroup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15-12-07T12:01:46.657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3CD1B19E-BCBC-436C-8AF6-2CB41124333D}" emma:medium="tactile" emma:mode="ink">
          <msink:context xmlns:msink="http://schemas.microsoft.com/ink/2010/main" type="inkDrawing" rotatedBoundingBox="19281,3848 23570,4012 23521,5286 19232,5122" hotPoints="23470,4142 23394,5248 19243,4962 19319,3857" semanticType="enclosure" shapeName="Rectangle"/>
        </emma:interpretation>
      </emma:emma>
    </inkml:annotationXML>
    <inkml:trace contextRef="#ctx0" brushRef="#br0">2617 88 0,'-38'0'46,"-1"0"-14,1 0-17,-1 0 17,1 0-17,-1 0 1,1 0-1,-1 0 1,1 0 0,-39 0-1,38 0 1,-37 0 0,37 0-1,1-39 1,-1 39-1,1 0 1,-1 0 0,1 0-1,-1 0-15,-38 0 32,39 0-1,-1 0-16,-38 0 1,39 0 15,-1 0-15,1 0-16,-1 0 16,-38 0 15,39 0 0,-1 0-31,1 0 31,-1 0-15,1 0 0,-1 0-1,1 0 16,-1 0 1,1 0-17,-1 0 17,1 0 14,-1 0 126,-37 0-78,-1 0-78,38 0-1,1 0 1,-1-38-16,-38 38 31,39 0 0,-1 0-15,1 0-16,-1 0 16,1 0 31,-1 0-47,1 0 46,-1 0-14,1 0-1,-1 0-15,1 0 15,-1 0 16,1 0 0,-1 0-16,39 38 0,0 1-15,0-1 15,0 1 0,0-1 0,0 1-15,0-1 31,0 1-16,0-1 0,0 1 1,0-1 15,0 1-32,0-1 16,0 1-15,0-1 31,0 1-16,0-1 16,0 1-31,0-1 31,0 1-16,0-1 16,0 1-32,0-1 17,0 0 14,0 1-14,0-1-1,0 1 0,39-39 375,-1 0-374,1 0-17,-1 38 1,1-38 0,38 0-1,-39 0 1,39 0-1,-38 39 1,-1-39 0,39 0-1,0 0-15,0 38 16,0-38 0,38 39-1,1-39 1,-1 38-16,78-38 15,-78 0 1,39 39 0,-38-39-1,38 38 1,0-38-16,-39 0 16,0 0-1,-38 0 1,0 0-1,-38 0-15,-1 0 297,1 0-281,-1 0 15,1 0 16,38 0-16,-39 0-15,1 0 0,-1 0-1,1 0 1,38 0-16,0 0 15,0 0 1,0 0 0,77 0-1,-39 0 1,0 0-16,1-38 16,-1 38-1,-38 0 1,0 0-1,-38 0-15,-1 0 16,39 0 0,-38 0 15,-39-77 250,0 38-234,0 1-31,38-39-16,1 0 15,-1-38 1,1-39 0,-1 77-1,-38 0 1,0 38-16,0 1 15,0-1 32,0 1-15,0-1 14,0 1-30,-38-1 15,-1 39 16,1 0-16,-1 0-15,1 0 47,38 39-32,-39-39 156,1 0-171,-39 0 0,38 0-1,1 0 1,-1 0 15,1 0-15,-1 0 15,1-39 0,-1 39-15,1-38 15,-1 38-15,1-39-1,-1 39 1,1 0 15,-1 0 0,1 0-31,38-38 32,-38 38-17,-1 0 1,1 0 0,-1 0-16,1 0 15,-1 0 32,1 0-47,-1 0 31,1 0 1,-1 0-1,1 0-16,-1 0 17,1 0-17,-1 0 32,1 0-31,-1 0-1,1 0 17,-1 0-1,1 0 0,-1 0-15,1 0 15,-1 0 63,39-39 125</inkml:trace>
  </inkml:traceGroup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46" units="cm"/>
          <inkml:channel name="Y" type="integer" max="1024" units="cm"/>
          <inkml:channel name="T" type="integer" max="2.14748E9" units="dev"/>
        </inkml:traceFormat>
        <inkml:channelProperties>
          <inkml:channelProperty channel="X" name="resolution" value="103.35938" units="1/cm"/>
          <inkml:channelProperty channel="Y" name="resolution" value="71.11111" units="1/cm"/>
          <inkml:channelProperty channel="T" name="resolution" value="1" units="1/dev"/>
        </inkml:channelProperties>
      </inkml:inkSource>
      <inkml:timestamp xml:id="ts0" timeString="2015-12-07T15:02:59.427"/>
    </inkml:context>
    <inkml:brush xml:id="br0">
      <inkml:brushProperty name="width" value="0.23333" units="cm"/>
      <inkml:brushProperty name="height" value="0.46667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0 0,'38'0'281,"1"0"-234,-1 0-31,1 0 0,-1 0 30,1 0-14,-1 0-1,1 0-15,-1 0-1,39 0 32,-38 0-31,-1 0-1,1 0 17,-1 0-17,1 0 16,-1 0-15,1 0 15,-1 0-15,1 0 15,-1 0-15,1 0 31,-1 0-32,1 0 1,-1 0 15,1 0 0,-1 0-15,1 0 31,-1 0-16,1 0 16,-1 0-31,1 0 31,-1 0-16,0 0 16,1 0 0,-1 0 109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46" units="cm"/>
          <inkml:channel name="Y" type="integer" max="1024" units="cm"/>
          <inkml:channel name="T" type="integer" max="2.14748E9" units="dev"/>
        </inkml:traceFormat>
        <inkml:channelProperties>
          <inkml:channelProperty channel="X" name="resolution" value="103.35938" units="1/cm"/>
          <inkml:channelProperty channel="Y" name="resolution" value="71.11111" units="1/cm"/>
          <inkml:channelProperty channel="T" name="resolution" value="1" units="1/dev"/>
        </inkml:channelProperties>
      </inkml:inkSource>
      <inkml:timestamp xml:id="ts0" timeString="2015-12-07T15:03:05.487"/>
    </inkml:context>
    <inkml:brush xml:id="br0">
      <inkml:brushProperty name="width" value="0.23333" units="cm"/>
      <inkml:brushProperty name="height" value="0.46667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1 39 0,'0'-39'141,"39"39"-47,-1 0-63,1 0 0,-1 0-15,1 0-1,-1 0 1,1 0-16,38 0 16,-39 0 15,1 0-15,-1 0-16,1 0 15,-1 0 1,39 0 15,-38 0-15,-1 0 15,1 0-15,-1 0-1,1 0 16,-1 0 16,1 0-47,-1 0 32,1 0-1,-1 0 0,1 0 0,-1 0-31,1 0 32,-1 0 14,0 0 33,1 0-64,-1 0 110,1 0 16,-1 0-32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14-05-22T16:58:42.414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-2578-682 0,'38'0'63,"0"0"-32,0 0 0,0-38-15,38 0 0,-1 38-16,39-38 15,76 0 1,-39 0-1,1 1 1,75-1 0,39 0-16,-39-38 15,39 38 1,-77 0 0,1 38-1,-39-38-15,-75 38 16,-38 0-1,0 0 1,0 0 47,-76 0 171,0 0-156,76 0 750,38 0-797,-38 0-31,0 0 16,38 0 0,-39 0-1,1 0 1,0 0 0,0 0-1,0 0 1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14-05-22T16:58:46.501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-872-834 0,'0'38'172,"0"0"-157,0 0 1,0 76-16,0 0 15,0-1 1,0 39 0,0-38-1,0-1 1,0 1 0,0-38-16,0-38 15,0 0 1,0 0-1,0 0 1,0-1-16,0 1 63,0 0-32,0 0 16,0 0-32,0 0 1,0 0 31,0 38 15,0-38 79,0 0 109,0-1 0,0 1 672,0 0-875,0-76 375,38 38-360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46" units="cm"/>
          <inkml:channel name="Y" type="integer" max="1024" units="cm"/>
          <inkml:channel name="T" type="integer" max="2.14748E9" units="dev"/>
        </inkml:traceFormat>
        <inkml:channelProperties>
          <inkml:channelProperty channel="X" name="resolution" value="103.35938" units="1/cm"/>
          <inkml:channelProperty channel="Y" name="resolution" value="71.11111" units="1/cm"/>
          <inkml:channelProperty channel="T" name="resolution" value="1" units="1/dev"/>
        </inkml:channelProperties>
      </inkml:inkSource>
      <inkml:timestamp xml:id="ts0" timeString="2015-12-07T14:45:15.147"/>
    </inkml:context>
    <inkml:brush xml:id="br0">
      <inkml:brushProperty name="width" value="0.23333" units="cm"/>
      <inkml:brushProperty name="height" value="0.46667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40 0,'38'0'110,"0"0"-17,1 0-30,-1 0-1,1 0-62,-1 0 32,1 0-17,-1 0 16,1 0-15,-1 0 15,1 0-15,-1 0 15,1 0 0,-1 0-15,1 0 15,-1 0 1,1 0-17,-1 0 32,1 0-16,-1 0 16,1 0 16,-39-38-32,38 38 0,1 0 32,-1 0-32,1 0-15,-1 0 30,1 0 1,-1 0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14-05-22T16:58:16.978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0 0 0,'0'38'46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14-05-22T16:58:49.982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986-985 0,'0'38'47,"0"0"-16,0-1-16,0 1 1,0 38 0,0-38-1,0 0 1,-38 38 0,38 38-1,-38-77-15,38 39 16,-38 0-1,38 0 1,-38 38 0,38-39-16,0 1 15,0 0 1,-38-38 0,38 76-1,-38-76-15,38 0 16,0-1-1,0 1 17,0 0-1,0 0-15,0 0 30,0 0 33,0 0-17,0 0 126,0 0-95,0 0 17,0 0-95</inkml:trace>
  <inkml:trace contextRef="#ctx0" brushRef="#br0" timeOffset="3189.4996">948 114 0,'38'0'31,"0"0"16,0 0-31,37 0 0,-37 0 15,0 0-16,0 0 1,0 0 0,0 0 15,0 0-15,0 0-1,0 0 32,-38 38 47,0 0-63,0 0-15,0 0 15,0 0-15,0 0 15,0-1 16,38 1-32,-38 0 1,0 0 31,0 0-16,0 0 0,0 0 1,0 0 30,0 0 32,37-38-32,-37 38 1,0 0 171,0-1-156,0 1-46,0 0-1,0-76 141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14-05-22T16:58:57.952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2805 190 0,'-37'0'31,"-1"0"16,-38 0 0,38 0 0,0 0-32,0 0 32,0 0-16,0 38 16,0-38-31,0 0 31,38 38-32,-37-38 17,37 38-1,-38-38-15,38 38-1,0-1 16,0 1 1,0 0-1,0 38 31,0-38-30,0 0 15,0 0-16,0 0 0,0 0-15,0 0 31,0-1-32,0 1 1,0 0 31,38-38 203,-1 0-172,1 0-63,0 0 17,0 0-1,0 0 16,0 0-16,0 0-15,0 0 31,0 0-16,0 0 47,-38-38-31,0 0-32,0 1 17,0-1-1,0 0 16,0 0-32,38 0 1,-38-38 15,37 76-31,-37-38 16,0 0 0,38 38 15,-38-38-31,0 0 15,0 1 189,0 74-79,0 1-110,0 0 48,0 0-16,0 38 31,0-38-31,38 0-16,0-38 0,-38 38 0,38-38-31,0 38 47,0 0 0,0-38-16,0 0 1,-38 37-17,38-37 1,-38 38-1,38-38 1,-1 0 0,1 0 15,0 0-15,-38 38-1,0 0 48</inkml:trace>
  <inkml:trace contextRef="#ctx0" brushRef="#br0" timeOffset="-24649.8011">1630-341 0</inkml:trace>
  <inkml:trace contextRef="#ctx0" brushRef="#br0" timeOffset="4093.0826">3981 266 0,'0'38'16,"0"0"31,0-1-32,0 1 16,0 0-31,0 0 16,0 0 0,0 0-16,0 0 15,0 0 17,0 0-1,0 0 16,0 0-32,0-1 32,0 1-16,0 0 32,0 0 31,0 0 78,0-76 31,0 0-203,0 0 31,0 0-15,0 1-1,0-1-15,0 0 16,0 0-1,0 0 1,0 0 0,0 0-16,38 38 15,-38-76 1,37 76 0,-37-38-1,38 0 1,-38 1-16,0-1 31,38 38-15,-38-38 31,38 0 15,0 0-31,0 38-15,0 0 31,0 0-32,0 0 1,-38-38 0,38 38-1,0 0 1,-1 0 0,39 0-16,-38 0 15,0 0 1,0 0-1,0 0 17,-38 38 15,0 0-32,0 0 32,38-38 16,0 38-32,-38 0-16,0-1 17,0 1-1,0 38-15,0-38-1,0 38 16,0-38 16,0 0 0,0 0-16,0 0 48,38-1-17,-38 1 47,0 0-77,0 0 186,0-76-46,0 0-156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14-05-22T16:59:04.765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0 0 0,'38'0'16,"-38"38"62,0 0-63,0 0-15,38 37 16,0 39 0,-38 0-1,0 38 1,0-39-16,0 1 16,0 38-1,0-77 1,0 1-1,0 0 1,0 38-16,0-38 16,0-1-1,0 1 1,0 0 0,-38-38-16,38 0 15,0 0 1,0 0 15,0 0-15,0 0 31,0-1-32,0 1 32,-38 0 47,38 0 343,0 0-405,0-76 108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14-05-22T16:59:08.88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420 0 0,'-38'0'32,"1"0"-17,37 38 16,0 0-15,-38-38 0,38 38 15,-38-38-15,0 37-1,38 1 32,-38-38-16,38 38 1,-38 0-1,38 0 0,0 0 0,0 0 16,0 0-31,-38-38-16,0 0 31,38 38-15,0 0-1,-38-38 1,38 38 0,0-1 30,-38-37-30,38 38 31,0 0 0,0 0-16,0 0 0,0 0 16,0 0 78,0 38-31,0-38-63,0 0 16,0-1-31,38 1 15,-38 0 16,38-38-32,-38 38 1,0 0 15,38-38 266,0 38-250,0-38-47,0 38 16,0-38-1,-38 38 1,38 0 0,0-38-16,-1 0 15,-37 38 16,38-38-15,0 0 31,-38 38-16,38-38-15,0 37 62,0-37-16,0 38 1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14-05-22T16:59:29.044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4094-1289 0,'0'38'62,"0"0"-30,0 0-1,0 0 0,0 0 0,0 0-31,0 38 32,0-39-1,0 39-15,0-38-16,0 38 31,0-38 0,0 0-31,0 0 16,0 0 31,0 0-32,0-1 48,0 1-1,0 0-46,0 0 62,0 0-31,0 0-47,0 0 47,0 0-16,0 0 16,0 0-32,0 0 95,0-1-16,38 1 171</inkml:trace>
  <inkml:trace contextRef="#ctx0" brushRef="#br0" timeOffset="4377.7169">4094 720 0,'0'38'234,"0"0"-202,0-76 108</inkml:trace>
  <inkml:trace contextRef="#ctx0" brushRef="#br0" timeOffset="1651.8035">4132 720 0</inkml:trace>
  <inkml:trace contextRef="#ctx0" brushRef="#br0" timeOffset="-15879.9473">-531-872 0,'0'38'47,"0"0"-32,38-38 17,-38 38 15,0 0-1,38-38-14,-38 38-1,38 0-15,-38 0-1,38-38 16,-38 38-15,38-1 31,-38 1-31,37-38-1,-37 38 1,38 38 31,-38-38 15,38-38-62,-38 38 31,38-38 16,-38 38-31,0 0 15,0 0-15,0 0 265,38-38-93,0 37-157,-38 1 0,38-38 47,-38-38 125,0 1-187,0-1 31,38 0-32,-38 0 1,38 0 31,-38 0-31,38 38-1,0-76 16,-1 76-31,1-76 16,0 76 0,0-38-1,0 38 1,-38-37-16,38-1 16,0 38-1,0-38 1,0 0 15,0 38-15,0-38-1,-1 0 17,1 38-1</inkml:trace>
  <inkml:trace contextRef="#ctx0" brushRef="#br0" timeOffset="-13235.3551">0 0 0,'0'38'16,"0"0"15,0 0 0,0 0-15,0 0 0,0 0-1,0 0 17,0-1-17,0 1 1,0 0 15,0 0 0,0 0 16,0 0 31,0 0-31,0 0-16,0 0 32,0 0-16,0 0 93,0-1-61,0 1-64,0 0 16,0 0 79,0 0-16,0-76 124</inkml:trace>
  <inkml:trace contextRef="#ctx0" brushRef="#br0" timeOffset="-8746.3607">947 38 0,'0'38'109,"0"0"-78,0 0-15,0 0 31,-37-38-32,37 38 1,0 0 15,-38-1-15,0-37-1,38 38 1,0 0 31,0 0-16,0 0 0,0 0 1,0 0 15,0 0-32,0 0 32,0 0 16,38 0-1,-38-1-31,38-37-31,-1 0 47,1 0-16,0 0 1,0 0-17,38 0 17,-38 0-1,0 0-16,0 0 32,0 0-31,0 0 0,-1 0 15,1 0 0,0 0-15,0 0 15,0-37-15,0 37 30,0 0-30,-38-38-16,38 38 31,-38-38 16,0 0 0,0 0-31,0 0-1,0 0 1,0 0 0,0 0-1,0 0-15,0 0 16,0 1 15,-38 37 32,0 0-32,38-38-16,0 0 32,-38 0-47,38 0 32,-38 38 14,38-38-46,-38 0 63,38 0-63,-38 38 16,38-38-1,0 0 16,0 0-15,0 1 31,-38 37-31,-37-38 62,37 38-31,0 0-32,-38 0 48,76 38-48,-38-1 17,0-37 30,0 0 16,38 38-62,0 0 15,0 0 47,0 0-47,0 0 79</inkml:trace>
  <inkml:trace contextRef="#ctx0" brushRef="#br0" timeOffset="-3101.9798">2236-76 0,'0'38'46,"0"0"1,0 0-15,0 0-1,0 0-16,0 0 17,0 0-1,0 0-15,0 0-1,0-1 32,0 1-31,0 0 31,0 0-32,0 0 16,0 0 16,0 0 16,0 0 15,38-38 109,0 38-108,0-38-64,-38 38 1,38-38 15,0 0-15,0 0 31,0 0-1,0 0-14,0 0-17,0 0 17,-1 0 14,1 0 17,0 0-63,0 0 31,0 0 0,0 0 1,0 0-1,0-38 0,-38 0 16,0 0-47,0 0 31,0 0 1,0 0 14,0 0-30,38 38 0,-38-38-16,0 0 15,38 1 1,0-1 0,-1-38 15,-37 38-16,0 0 17,38 0-1,-38 0 31,0 0-15,0 0 31,0 0 1,0 1 30,0 74 94,0 1-187,0 0-1,0 0 32,0 0 0,0 0-47,0 0 31,0 0 16,0 0 0,0 0-16,0 0 47,0-1-46,0 1 15,0 0-32,0 0 32,0 0 0,38-38 15,0 38 17,-38 0-33,38-38 1,-38 38-15,38-38 14,0 0-30,0 0 47,0 38 15,0-38 62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46" units="cm"/>
          <inkml:channel name="Y" type="integer" max="1024" units="cm"/>
          <inkml:channel name="T" type="integer" max="2.14748E9" units="dev"/>
        </inkml:traceFormat>
        <inkml:channelProperties>
          <inkml:channelProperty channel="X" name="resolution" value="103.35938" units="1/cm"/>
          <inkml:channelProperty channel="Y" name="resolution" value="71.11111" units="1/cm"/>
          <inkml:channelProperty channel="T" name="resolution" value="1" units="1/dev"/>
        </inkml:channelProperties>
      </inkml:inkSource>
      <inkml:timestamp xml:id="ts0" timeString="2015-12-07T14:40:17.22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232550E7-A2B9-4342-9D03-A0DEA129D5A5}" emma:medium="tactile" emma:mode="ink">
          <msink:context xmlns:msink="http://schemas.microsoft.com/ink/2010/main" type="writingRegion" rotatedBoundingBox="2885,9390 3655,9390 3655,11160 2885,11160">
            <msink:destinationLink direction="with" ref="{5BFD6013-3680-4E62-89F6-082B7A160CAC}"/>
          </msink:context>
        </emma:interpretation>
      </emma:emma>
    </inkml:annotationXML>
    <inkml:traceGroup>
      <inkml:annotationXML>
        <emma:emma xmlns:emma="http://www.w3.org/2003/04/emma" version="1.0">
          <emma:interpretation id="{740EB406-7508-4EC5-B6AB-F27B858F1AC0}" emma:medium="tactile" emma:mode="ink">
            <msink:context xmlns:msink="http://schemas.microsoft.com/ink/2010/main" type="paragraph" rotatedBoundingBox="2885,9390 3655,9390 3655,11160 2885,1116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958B3BD-6C94-4ABF-B8DC-5B911D0EE398}" emma:medium="tactile" emma:mode="ink">
              <msink:context xmlns:msink="http://schemas.microsoft.com/ink/2010/main" type="line" rotatedBoundingBox="2885,9390 3655,9390 3655,11160 2885,11160"/>
            </emma:interpretation>
          </emma:emma>
        </inkml:annotationXML>
        <inkml:traceGroup>
          <inkml:annotationXML>
            <emma:emma xmlns:emma="http://www.w3.org/2003/04/emma" version="1.0">
              <emma:interpretation id="{4A10EF90-B0EB-4D06-9F9E-61C6AD6176BA}" emma:medium="tactile" emma:mode="ink">
                <msink:context xmlns:msink="http://schemas.microsoft.com/ink/2010/main" type="inkWord" rotatedBoundingBox="2885,9390 3655,9390 3655,11160 2885,11160"/>
              </emma:interpretation>
            </emma:emma>
          </inkml:annotationXML>
          <inkml:trace contextRef="#ctx0" brushRef="#br0">308 193 0</inkml:trace>
          <inkml:trace contextRef="#ctx0" brushRef="#br0" timeOffset="62135.7292">0 0 0,'39'0'156,"-1"0"-109,1 0 0,-1 0 0,1 0-16,-1 0 47,1 0-15,-39 39-1,0-1 16,38-38-62,1 39 15,-39-1 0,38-38 16,1 39-31,-1-39 15,1 38 16,-1-38-16,1 39 0,-1-39 32,-38 38-32,0 1 79,0-1-32,0 1-47,39-1 47,-39 0-62,0 1-1,38-39 17,-38 38 14,39 1-14,-39-1 15,38-38-1,-38 39-14,0 38-1,0-39 360,0 1-360,0 38 16,0-39-32,0 1 32,0-1-31,0 1-1,0-1 17,0 1-1,0-1 16,0 1-47,0-1 62,0 1-46,0-1 31,0 1-32,0-1 48,0 39-16,0-38-16,0-1 32,0 1-1,-38-39 1,-1 0 15,1 0-47,38 38 47,-39-38-47,1 0 79,-1 0-32,1 39 0,-1-39 47,39 38-78,-38-38 31,38 38 0,-39-38-47,1 0 79,-1 0-32,1 0 47,-1 0 15</inkml:trace>
        </inkml:traceGroup>
      </inkml:traceGroup>
    </inkml:traceGroup>
  </inkml:traceGroup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46" units="cm"/>
          <inkml:channel name="Y" type="integer" max="1024" units="cm"/>
          <inkml:channel name="T" type="integer" max="2.14748E9" units="dev"/>
        </inkml:traceFormat>
        <inkml:channelProperties>
          <inkml:channelProperty channel="X" name="resolution" value="103.35938" units="1/cm"/>
          <inkml:channelProperty channel="Y" name="resolution" value="71.11111" units="1/cm"/>
          <inkml:channelProperty channel="T" name="resolution" value="1" units="1/dev"/>
        </inkml:channelProperties>
      </inkml:inkSource>
      <inkml:timestamp xml:id="ts0" timeString="2015-12-07T14:45:17.625"/>
    </inkml:context>
    <inkml:brush xml:id="br0">
      <inkml:brushProperty name="width" value="0.23333" units="cm"/>
      <inkml:brushProperty name="height" value="0.46667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1 38 0,'39'0'140,"-1"0"-93,1 0-16,-1 0-15,1 0 15,-1 0 0,1 0 1,-1 0-17,1 0 1,-1 0 15,1 0-15,-1 0 15,1 0 16,-1 0-16,1 0-15,-1 0 15,1 0 16,-1 0-31,1 0 15,-1 0 0,1 0 16,-1 0-16,1 0-15,-1 0 62,1 0 0,-1 0 0,-38-38 63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46" units="cm"/>
          <inkml:channel name="Y" type="integer" max="1024" units="cm"/>
          <inkml:channel name="T" type="integer" max="2.14748E9" units="dev"/>
        </inkml:traceFormat>
        <inkml:channelProperties>
          <inkml:channelProperty channel="X" name="resolution" value="103.35938" units="1/cm"/>
          <inkml:channelProperty channel="Y" name="resolution" value="71.11111" units="1/cm"/>
          <inkml:channelProperty channel="T" name="resolution" value="1" units="1/dev"/>
        </inkml:channelProperties>
      </inkml:inkSource>
      <inkml:timestamp xml:id="ts0" timeString="2015-12-07T14:45:20.537"/>
    </inkml:context>
    <inkml:brush xml:id="br0">
      <inkml:brushProperty name="width" value="0.23333" units="cm"/>
      <inkml:brushProperty name="height" value="0.46667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21 0,'38'0'94,"0"0"-47,1 0-16,-1 0 16,1 0-47,-1 0 31,1 0 1,-1 0-1,1 0-16,-1 0 17,1 0-17,-1 0 32,1 0-31,-1 0-1,1 0 17,-1 0 46,1 0-63,-1 0 17,1 0-1,-1 0 16,1 0-32,-1 0 32,1 0-15,-1 0-1,1 0 0,-1 0 0,1 0 47,-39 39 266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66733" cy="468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21" tIns="46960" rIns="93921" bIns="4696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08705" y="0"/>
            <a:ext cx="3066733" cy="468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21" tIns="46960" rIns="93921" bIns="4696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96975" y="701675"/>
            <a:ext cx="4683125" cy="35115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7708" y="4446502"/>
            <a:ext cx="5661660" cy="421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21" tIns="46960" rIns="93921" bIns="4696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93003"/>
            <a:ext cx="3066733" cy="468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21" tIns="46960" rIns="93921" bIns="4696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08705" y="8893003"/>
            <a:ext cx="3066733" cy="468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21" tIns="46960" rIns="93921" bIns="4696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789C5633-7631-4899-B5A2-80534818882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53202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 txBox="1">
            <a:spLocks noGrp="1" noChangeArrowheads="1"/>
          </p:cNvSpPr>
          <p:nvPr/>
        </p:nvSpPr>
        <p:spPr bwMode="auto">
          <a:xfrm>
            <a:off x="4008705" y="8893003"/>
            <a:ext cx="3066733" cy="468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921" tIns="46960" rIns="93921" bIns="46960" anchor="b"/>
          <a:lstStyle/>
          <a:p>
            <a:pPr algn="r" eaLnBrk="1" hangingPunct="1"/>
            <a:fld id="{DB9CA8C0-65A1-422A-9282-70F61BF5AA9C}" type="slidenum">
              <a:rPr lang="en-US" sz="1200"/>
              <a:pPr algn="r" eaLnBrk="1" hangingPunct="1"/>
              <a:t>1</a:t>
            </a:fld>
            <a:endParaRPr lang="en-US" sz="1200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1746095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44036" name="Slide Number Placeholder 3"/>
          <p:cNvSpPr txBox="1">
            <a:spLocks noGrp="1"/>
          </p:cNvSpPr>
          <p:nvPr/>
        </p:nvSpPr>
        <p:spPr bwMode="auto">
          <a:xfrm>
            <a:off x="4008705" y="8893003"/>
            <a:ext cx="3066733" cy="468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921" tIns="46960" rIns="93921" bIns="46960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6712CDF9-9CE1-4C3A-B216-21F233013B38}" type="slidenum">
              <a:rPr lang="en-US" altLang="en-US"/>
              <a:pPr algn="r" eaLnBrk="1" hangingPunct="1">
                <a:spcBef>
                  <a:spcPct val="0"/>
                </a:spcBef>
              </a:pPr>
              <a:t>20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562901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8264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6026" indent="-290779" defTabSz="948264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3117" indent="-232623" defTabSz="948264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28364" indent="-232623" defTabSz="948264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93610" indent="-232623" defTabSz="948264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58857" indent="-232623" defTabSz="94826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24104" indent="-232623" defTabSz="94826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89350" indent="-232623" defTabSz="94826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54597" indent="-232623" defTabSz="94826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89470EB-6E5D-4277-A232-FAB417D978F4}" type="slidenum">
              <a:rPr lang="en-US" altLang="en-US" smtClean="0">
                <a:ea typeface="MS PGothic" panose="020B0600070205080204" pitchFamily="34" charset="-128"/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35</a:t>
            </a:fld>
            <a:endParaRPr lang="en-US" altLang="en-US" smtClean="0"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25152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98308" name="Slide Number Placeholder 3"/>
          <p:cNvSpPr txBox="1">
            <a:spLocks noGrp="1"/>
          </p:cNvSpPr>
          <p:nvPr/>
        </p:nvSpPr>
        <p:spPr bwMode="auto">
          <a:xfrm>
            <a:off x="4021811" y="8893003"/>
            <a:ext cx="3078199" cy="468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921" tIns="46960" rIns="93921" bIns="46960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5FB23C38-E381-4E5B-BE76-C624708CED36}" type="slidenum">
              <a:rPr lang="en-US" altLang="en-US"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36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38509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3102" indent="-28593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732" indent="-22777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902" indent="-22777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9687" indent="-22777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24933" indent="-2277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90180" indent="-2277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55427" indent="-2277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20673" indent="-2277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E85658C-9C3A-4A04-9BAB-27396EF7E320}" type="slidenum">
              <a:rPr lang="en-US" altLang="en-US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38</a:t>
            </a:fld>
            <a:endParaRPr lang="en-US" altLang="en-US" smtClean="0">
              <a:latin typeface="Times New Roman" panose="02020603050405020304" pitchFamily="18" charset="0"/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Arial" panose="020B0604020202020204" pitchFamily="34" charset="0"/>
              </a:rPr>
              <a:t>Early research on CAT was funded by the U.S. military to enhance mental measurement.</a:t>
            </a:r>
          </a:p>
          <a:p>
            <a:r>
              <a:rPr lang="en-US" altLang="en-US" smtClean="0">
                <a:latin typeface="Arial" panose="020B0604020202020204" pitchFamily="34" charset="0"/>
              </a:rPr>
              <a:t>NASD = National Association of Security Dealers.  In 1978 they began developing CAT for regulatory exam to assess knowledge of securities and securities future products among licensed brokers.</a:t>
            </a:r>
          </a:p>
          <a:p>
            <a:r>
              <a:rPr lang="en-US" altLang="en-US" smtClean="0">
                <a:latin typeface="Arial" panose="020B0604020202020204" pitchFamily="34" charset="0"/>
              </a:rPr>
              <a:t>The National Council of State Boards of Nursing starting using CAT in 1994.</a:t>
            </a:r>
          </a:p>
        </p:txBody>
      </p:sp>
    </p:spTree>
    <p:extLst>
      <p:ext uri="{BB962C8B-B14F-4D97-AF65-F5344CB8AC3E}">
        <p14:creationId xmlns:p14="http://schemas.microsoft.com/office/powerpoint/2010/main" val="5672123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marL="215900" indent="-215900"/>
            <a:r>
              <a:rPr lang="en-US" altLang="en-US" smtClean="0">
                <a:latin typeface="Arial" panose="020B0604020202020204" pitchFamily="34" charset="0"/>
              </a:rPr>
              <a:t>T = z*10 + 50</a:t>
            </a: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1788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8988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6188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3388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30588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7788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80CFE1FD-BD69-4CFE-AB54-DBA6442A6868}" type="slidenum">
              <a:rPr lang="en-US" altLang="en-US" sz="1200" smtClean="0">
                <a:latin typeface="Arial" panose="020B0604020202020204" pitchFamily="34" charset="0"/>
              </a:rPr>
              <a:pPr/>
              <a:t>39</a:t>
            </a:fld>
            <a:endParaRPr lang="en-US" altLang="en-US" sz="120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68875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2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r>
              <a:rPr lang="en-US" altLang="en-US" smtClean="0">
                <a:latin typeface="Arial" pitchFamily="34" charset="0"/>
              </a:rPr>
              <a:t>Never: 39</a:t>
            </a:r>
          </a:p>
          <a:p>
            <a:r>
              <a:rPr lang="en-US" altLang="en-US" smtClean="0">
                <a:latin typeface="Arial" pitchFamily="34" charset="0"/>
              </a:rPr>
              <a:t>Rarely: 48</a:t>
            </a:r>
          </a:p>
          <a:p>
            <a:r>
              <a:rPr lang="en-US" altLang="en-US" smtClean="0">
                <a:latin typeface="Arial" pitchFamily="34" charset="0"/>
              </a:rPr>
              <a:t>Sometimes = 56</a:t>
            </a:r>
          </a:p>
          <a:p>
            <a:r>
              <a:rPr lang="en-US" altLang="en-US" smtClean="0">
                <a:latin typeface="Arial" pitchFamily="34" charset="0"/>
              </a:rPr>
              <a:t>Often = 64</a:t>
            </a:r>
          </a:p>
          <a:p>
            <a:r>
              <a:rPr lang="en-US" altLang="en-US" smtClean="0">
                <a:latin typeface="Arial" pitchFamily="34" charset="0"/>
              </a:rPr>
              <a:t>Always = 72</a:t>
            </a:r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55907" indent="-290734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62934" indent="-232586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28107" indent="-232586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93280" indent="-232586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58453" indent="-2325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23627" indent="-2325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88800" indent="-2325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953973" indent="-2325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fld id="{AB49BFFE-0224-4968-9F7B-D0DA6128F570}" type="slidenum">
              <a:rPr lang="en-US" altLang="en-US"/>
              <a:pPr>
                <a:defRPr/>
              </a:pPr>
              <a:t>40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05520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534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altLang="en-US" smtClean="0">
              <a:latin typeface="Arial" pitchFamily="34" charset="0"/>
            </a:endParaRPr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55907" indent="-290734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62934" indent="-232586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28107" indent="-232586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93280" indent="-232586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58453" indent="-2325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23627" indent="-2325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88800" indent="-2325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953973" indent="-2325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fld id="{C15AE009-CDB2-4EBA-AFD5-79D28A9D7461}" type="slidenum">
              <a:rPr lang="en-US" altLang="en-US"/>
              <a:pPr>
                <a:defRPr/>
              </a:pPr>
              <a:t>41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8566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6371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altLang="en-US" smtClean="0">
              <a:latin typeface="Arial" pitchFamily="34" charset="0"/>
            </a:endParaRPr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55907" indent="-290734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62934" indent="-232586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28107" indent="-232586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93280" indent="-232586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58453" indent="-2325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23627" indent="-2325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88800" indent="-2325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953973" indent="-2325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fld id="{146E6715-F9A2-4292-8C91-E78D999E9B6D}" type="slidenum">
              <a:rPr lang="en-US" altLang="en-US"/>
              <a:pPr>
                <a:defRPr/>
              </a:pPr>
              <a:t>42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498976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7395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altLang="en-US" smtClean="0">
              <a:latin typeface="Arial" pitchFamily="34" charset="0"/>
            </a:endParaRPr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55907" indent="-290734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62934" indent="-232586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28107" indent="-232586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93280" indent="-232586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58453" indent="-2325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23627" indent="-2325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88800" indent="-2325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953973" indent="-2325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fld id="{528A48D0-FB42-461A-8A79-F64BCEC06516}" type="slidenum">
              <a:rPr lang="en-US" altLang="en-US"/>
              <a:pPr>
                <a:defRPr/>
              </a:pPr>
              <a:t>43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311425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8419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altLang="en-US" smtClean="0">
              <a:latin typeface="Arial" pitchFamily="34" charset="0"/>
            </a:endParaRPr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55907" indent="-290734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62934" indent="-232586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28107" indent="-232586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93280" indent="-232586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58453" indent="-2325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23627" indent="-2325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88800" indent="-2325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953973" indent="-2325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fld id="{4B59BCE4-3637-46BB-BA75-2E0E8A8413AA}" type="slidenum">
              <a:rPr lang="en-US" altLang="en-US"/>
              <a:pPr>
                <a:defRPr/>
              </a:pPr>
              <a:t>44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28426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t>Read slide</a:t>
            </a:r>
          </a:p>
          <a:p>
            <a:pPr>
              <a:spcBef>
                <a:spcPct val="0"/>
              </a:spcBef>
            </a:pPr>
            <a:r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t>The PRO assesses a concept which can be..symptom, etc. or any other information that can only come from the patient and not from another objective or semi-objective measures.  </a:t>
            </a:r>
          </a:p>
          <a:p>
            <a:pPr>
              <a:spcBef>
                <a:spcPct val="0"/>
              </a:spcBef>
            </a:pPr>
            <a:r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t>The PRO should be evaluated and have evidence to support its validity in assessing a given concept prior to enrollment in the pivotal trial.  This is of particular importance since PRO development is often an iterative process requiring multiple modifications of the measurement tool. </a:t>
            </a:r>
          </a:p>
        </p:txBody>
      </p:sp>
    </p:spTree>
    <p:extLst>
      <p:ext uri="{BB962C8B-B14F-4D97-AF65-F5344CB8AC3E}">
        <p14:creationId xmlns:p14="http://schemas.microsoft.com/office/powerpoint/2010/main" val="381820551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944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altLang="en-US" smtClean="0">
              <a:latin typeface="Arial" pitchFamily="34" charset="0"/>
            </a:endParaRPr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55907" indent="-290734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62934" indent="-232586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28107" indent="-232586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93280" indent="-232586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58453" indent="-2325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23627" indent="-2325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88800" indent="-2325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953973" indent="-2325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fld id="{50749EF7-91DD-424C-BC6B-D3F4E3F7C9F3}" type="slidenum">
              <a:rPr lang="en-US" altLang="en-US"/>
              <a:pPr>
                <a:defRPr/>
              </a:pPr>
              <a:t>45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057971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1pPr>
            <a:lvl2pPr marL="769211" indent="-295851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2pPr>
            <a:lvl3pPr marL="1183402" indent="-23668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3pPr>
            <a:lvl4pPr marL="1656762" indent="-23668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4pPr>
            <a:lvl5pPr marL="2130122" indent="-23668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5pPr>
            <a:lvl6pPr marL="2603482" indent="-2366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6pPr>
            <a:lvl7pPr marL="3076843" indent="-2366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7pPr>
            <a:lvl8pPr marL="3550203" indent="-2366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8pPr>
            <a:lvl9pPr marL="4023563" indent="-2366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9pPr>
          </a:lstStyle>
          <a:p>
            <a:pPr eaLnBrk="1" hangingPunct="1">
              <a:defRPr/>
            </a:pPr>
            <a:fld id="{D81E44E4-4BC4-4A8B-8C00-2341FDED9C6C}" type="slidenum">
              <a:rPr lang="en-US"/>
              <a:pPr eaLnBrk="1" hangingPunct="1">
                <a:defRPr/>
              </a:pPr>
              <a:t>47</a:t>
            </a:fld>
            <a:endParaRPr lang="en-US"/>
          </a:p>
        </p:txBody>
      </p:sp>
      <p:sp>
        <p:nvSpPr>
          <p:cNvPr id="19046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0468" name="Notes Placeholder 2"/>
          <p:cNvSpPr>
            <a:spLocks noGrp="1"/>
          </p:cNvSpPr>
          <p:nvPr>
            <p:ph type="body" idx="1"/>
          </p:nvPr>
        </p:nvSpPr>
        <p:spPr>
          <a:xfrm>
            <a:off x="973099" y="4480079"/>
            <a:ext cx="5356953" cy="4243443"/>
          </a:xfrm>
          <a:noFill/>
          <a:ln w="9525"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  <p:sp>
        <p:nvSpPr>
          <p:cNvPr id="190469" name="Slide Number Placeholder 3"/>
          <p:cNvSpPr txBox="1">
            <a:spLocks noGrp="1"/>
          </p:cNvSpPr>
          <p:nvPr/>
        </p:nvSpPr>
        <p:spPr bwMode="auto">
          <a:xfrm>
            <a:off x="4138123" y="8958558"/>
            <a:ext cx="3165025" cy="471671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lIns="94671" tIns="47337" rIns="94671" bIns="47337" anchor="b"/>
          <a:lstStyle/>
          <a:p>
            <a:pPr algn="r" eaLnBrk="0" hangingPunct="0"/>
            <a:fld id="{1C66787E-2916-4B06-8C09-D7DF3ED913EA}" type="slidenum">
              <a:rPr lang="en-US" altLang="en-US" sz="1200">
                <a:ea typeface="MS PGothic" pitchFamily="34" charset="-128"/>
              </a:rPr>
              <a:pPr algn="r" eaLnBrk="0" hangingPunct="0"/>
              <a:t>47</a:t>
            </a:fld>
            <a:endParaRPr lang="en-US" altLang="en-US" sz="1200"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918613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68949" indent="-295626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82502" indent="-235854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55827" indent="-235854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29150" indent="-235854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94397" indent="-23585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59643" indent="-23585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24890" indent="-23585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90137" indent="-23585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9BFFB8F-9759-4EDB-9351-4E99D45BAF8A}" type="slidenum">
              <a:rPr lang="en-US" altLang="en-US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3</a:t>
            </a:fld>
            <a:endParaRPr lang="en-US" altLang="en-US" smtClean="0">
              <a:latin typeface="Times New Roman" panose="02020603050405020304" pitchFamily="18" charset="0"/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1303787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68949" indent="-295626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82502" indent="-235854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55827" indent="-235854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29150" indent="-235854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94397" indent="-23585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59643" indent="-23585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24890" indent="-23585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90137" indent="-23585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7CE431B-5E21-4A72-8DA8-8013111B7759}" type="slidenum">
              <a:rPr lang="en-US" altLang="en-US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4</a:t>
            </a:fld>
            <a:endParaRPr lang="en-US" altLang="en-US" smtClean="0">
              <a:latin typeface="Times New Roman" panose="02020603050405020304" pitchFamily="18" charset="0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7448030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68949" indent="-295626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82502" indent="-235854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55827" indent="-235854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29150" indent="-235854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94397" indent="-23585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59643" indent="-23585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24890" indent="-23585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90137" indent="-23585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307E769-E0AF-488D-B0A9-91C351117E4D}" type="slidenum">
              <a:rPr lang="en-US" altLang="en-US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5</a:t>
            </a:fld>
            <a:endParaRPr lang="en-US" altLang="en-US" smtClean="0">
              <a:latin typeface="Times New Roman" panose="02020603050405020304" pitchFamily="18" charset="0"/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883589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68949" indent="-295626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82502" indent="-235854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55827" indent="-235854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29150" indent="-235854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94397" indent="-23585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59643" indent="-23585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24890" indent="-23585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90137" indent="-23585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8281053-2874-47FA-9754-B5A85A358512}" type="slidenum">
              <a:rPr lang="en-US" altLang="en-US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6</a:t>
            </a:fld>
            <a:endParaRPr lang="en-US" altLang="en-US" smtClean="0">
              <a:latin typeface="Times New Roman" panose="02020603050405020304" pitchFamily="18" charset="0"/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3477836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35844" name="Slide Number Placeholder 3"/>
          <p:cNvSpPr txBox="1">
            <a:spLocks noGrp="1"/>
          </p:cNvSpPr>
          <p:nvPr/>
        </p:nvSpPr>
        <p:spPr bwMode="auto">
          <a:xfrm>
            <a:off x="4122446" y="8956785"/>
            <a:ext cx="3153747" cy="471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559" tIns="47779" rIns="95559" bIns="47779" anchor="b"/>
          <a:lstStyle>
            <a:lvl1pPr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06B67732-7B28-4105-93A1-95DBC34382FE}" type="slidenum">
              <a:rPr lang="en-US" altLang="en-US" sz="1200">
                <a:latin typeface="Arial" panose="020B0604020202020204" pitchFamily="34" charset="0"/>
              </a:rPr>
              <a:pPr algn="r" eaLnBrk="1" hangingPunct="1"/>
              <a:t>16</a:t>
            </a:fld>
            <a:endParaRPr lang="en-US" altLang="en-US" sz="12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89128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35844" name="Slide Number Placeholder 3"/>
          <p:cNvSpPr txBox="1">
            <a:spLocks noGrp="1"/>
          </p:cNvSpPr>
          <p:nvPr/>
        </p:nvSpPr>
        <p:spPr bwMode="auto">
          <a:xfrm>
            <a:off x="4122446" y="8956785"/>
            <a:ext cx="3153747" cy="471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559" tIns="47779" rIns="95559" bIns="47779" anchor="b"/>
          <a:lstStyle>
            <a:lvl1pPr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06B67732-7B28-4105-93A1-95DBC34382FE}" type="slidenum">
              <a:rPr lang="en-US" altLang="en-US" sz="1200">
                <a:latin typeface="Arial" panose="020B0604020202020204" pitchFamily="34" charset="0"/>
              </a:rPr>
              <a:pPr algn="r" eaLnBrk="1" hangingPunct="1"/>
              <a:t>17</a:t>
            </a:fld>
            <a:endParaRPr lang="en-US" altLang="en-US" sz="12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44054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41988" name="Slide Number Placeholder 3"/>
          <p:cNvSpPr txBox="1">
            <a:spLocks noGrp="1"/>
          </p:cNvSpPr>
          <p:nvPr/>
        </p:nvSpPr>
        <p:spPr bwMode="auto">
          <a:xfrm>
            <a:off x="4008705" y="8893003"/>
            <a:ext cx="3066733" cy="468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921" tIns="46960" rIns="93921" bIns="46960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DCF4EEF-7C93-406A-8795-E810B73B37EF}" type="slidenum">
              <a:rPr lang="en-US" altLang="en-US"/>
              <a:pPr algn="r" eaLnBrk="1" hangingPunct="1">
                <a:spcBef>
                  <a:spcPct val="0"/>
                </a:spcBef>
              </a:pPr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17069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FA369B-0A0B-4A55-AAD3-A1CF143EAD7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2341C9-AAEE-4C94-AD20-5CD482D046A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2B326B-E14B-44FC-A367-0163BD87BB8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DB139C-DE91-4330-9C8C-078007E94E1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F8BF85-712C-40CE-A297-7EB2DEE5B2B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809768-E3DC-4668-9139-A0CAC4881CB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A0FBC1-2213-4D87-AA94-74AF7FDCAC6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AE02A2-500A-4F19-9E70-370478BFE87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6142F7-E79D-4A86-932F-C501E258F92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50C897-FF8A-4133-859F-546DCA80824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4577692F-5365-4287-AC99-7824F241C317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93" r:id="rId1"/>
    <p:sldLayoutId id="2147484083" r:id="rId2"/>
    <p:sldLayoutId id="2147484084" r:id="rId3"/>
    <p:sldLayoutId id="2147484085" r:id="rId4"/>
    <p:sldLayoutId id="2147484086" r:id="rId5"/>
    <p:sldLayoutId id="2147484087" r:id="rId6"/>
    <p:sldLayoutId id="2147484088" r:id="rId7"/>
    <p:sldLayoutId id="2147484089" r:id="rId8"/>
    <p:sldLayoutId id="2147484090" r:id="rId9"/>
    <p:sldLayoutId id="2147484091" r:id="rId10"/>
    <p:sldLayoutId id="214748409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emf"/><Relationship Id="rId5" Type="http://schemas.openxmlformats.org/officeDocument/2006/relationships/customXml" Target="../ink/ink1.xml"/><Relationship Id="rId4" Type="http://schemas.openxmlformats.org/officeDocument/2006/relationships/image" Target="../media/image5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13" Type="http://schemas.openxmlformats.org/officeDocument/2006/relationships/customXml" Target="../ink/ink6.xml"/><Relationship Id="rId18" Type="http://schemas.openxmlformats.org/officeDocument/2006/relationships/image" Target="../media/image14.emf"/><Relationship Id="rId26" Type="http://schemas.openxmlformats.org/officeDocument/2006/relationships/image" Target="../media/image18.emf"/><Relationship Id="rId3" Type="http://schemas.openxmlformats.org/officeDocument/2006/relationships/oleObject" Target="../embeddings/oleObject2.bin"/><Relationship Id="rId21" Type="http://schemas.openxmlformats.org/officeDocument/2006/relationships/customXml" Target="../ink/ink10.xml"/><Relationship Id="rId7" Type="http://schemas.openxmlformats.org/officeDocument/2006/relationships/customXml" Target="../ink/ink3.xml"/><Relationship Id="rId12" Type="http://schemas.openxmlformats.org/officeDocument/2006/relationships/image" Target="../media/image11.emf"/><Relationship Id="rId17" Type="http://schemas.openxmlformats.org/officeDocument/2006/relationships/customXml" Target="../ink/ink8.xml"/><Relationship Id="rId25" Type="http://schemas.openxmlformats.org/officeDocument/2006/relationships/customXml" Target="../ink/ink12.xml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3.emf"/><Relationship Id="rId20" Type="http://schemas.openxmlformats.org/officeDocument/2006/relationships/image" Target="../media/image15.e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8.emf"/><Relationship Id="rId11" Type="http://schemas.openxmlformats.org/officeDocument/2006/relationships/customXml" Target="../ink/ink5.xml"/><Relationship Id="rId24" Type="http://schemas.openxmlformats.org/officeDocument/2006/relationships/image" Target="../media/image17.emf"/><Relationship Id="rId5" Type="http://schemas.openxmlformats.org/officeDocument/2006/relationships/customXml" Target="../ink/ink2.xml"/><Relationship Id="rId15" Type="http://schemas.openxmlformats.org/officeDocument/2006/relationships/customXml" Target="../ink/ink7.xml"/><Relationship Id="rId23" Type="http://schemas.openxmlformats.org/officeDocument/2006/relationships/customXml" Target="../ink/ink11.xml"/><Relationship Id="rId10" Type="http://schemas.openxmlformats.org/officeDocument/2006/relationships/image" Target="../media/image10.emf"/><Relationship Id="rId19" Type="http://schemas.openxmlformats.org/officeDocument/2006/relationships/customXml" Target="../ink/ink9.xml"/><Relationship Id="rId4" Type="http://schemas.openxmlformats.org/officeDocument/2006/relationships/image" Target="../media/image7.emf"/><Relationship Id="rId9" Type="http://schemas.openxmlformats.org/officeDocument/2006/relationships/customXml" Target="../ink/ink4.xml"/><Relationship Id="rId14" Type="http://schemas.openxmlformats.org/officeDocument/2006/relationships/image" Target="../media/image12.emf"/><Relationship Id="rId22" Type="http://schemas.openxmlformats.org/officeDocument/2006/relationships/image" Target="../media/image16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customXml" Target="../ink/ink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emf"/><Relationship Id="rId4" Type="http://schemas.openxmlformats.org/officeDocument/2006/relationships/customXml" Target="../ink/ink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5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emf"/><Relationship Id="rId5" Type="http://schemas.openxmlformats.org/officeDocument/2006/relationships/customXml" Target="../ink/ink16.xml"/><Relationship Id="rId4" Type="http://schemas.openxmlformats.org/officeDocument/2006/relationships/image" Target="../media/image22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13" Type="http://schemas.openxmlformats.org/officeDocument/2006/relationships/image" Target="../media/image28.wmf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25.wmf"/><Relationship Id="rId12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11" Type="http://schemas.openxmlformats.org/officeDocument/2006/relationships/image" Target="../media/image27.wmf"/><Relationship Id="rId5" Type="http://schemas.openxmlformats.org/officeDocument/2006/relationships/image" Target="../media/image24.wmf"/><Relationship Id="rId15" Type="http://schemas.openxmlformats.org/officeDocument/2006/relationships/image" Target="../media/image29.wmf"/><Relationship Id="rId10" Type="http://schemas.openxmlformats.org/officeDocument/2006/relationships/oleObject" Target="../embeddings/oleObject6.bin"/><Relationship Id="rId4" Type="http://schemas.openxmlformats.org/officeDocument/2006/relationships/oleObject" Target="../embeddings/oleObject3.bin"/><Relationship Id="rId9" Type="http://schemas.openxmlformats.org/officeDocument/2006/relationships/image" Target="../media/image26.wmf"/><Relationship Id="rId14" Type="http://schemas.openxmlformats.org/officeDocument/2006/relationships/oleObject" Target="../embeddings/oleObject8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13" Type="http://schemas.openxmlformats.org/officeDocument/2006/relationships/image" Target="../media/image28.wmf"/><Relationship Id="rId18" Type="http://schemas.openxmlformats.org/officeDocument/2006/relationships/customXml" Target="../ink/ink18.xml"/><Relationship Id="rId26" Type="http://schemas.openxmlformats.org/officeDocument/2006/relationships/customXml" Target="../ink/ink22.xml"/><Relationship Id="rId39" Type="http://schemas.openxmlformats.org/officeDocument/2006/relationships/image" Target="../media/image220.emf"/><Relationship Id="rId3" Type="http://schemas.openxmlformats.org/officeDocument/2006/relationships/notesSlide" Target="../notesSlides/notesSlide8.xml"/><Relationship Id="rId21" Type="http://schemas.openxmlformats.org/officeDocument/2006/relationships/image" Target="../media/image130.emf"/><Relationship Id="rId34" Type="http://schemas.openxmlformats.org/officeDocument/2006/relationships/customXml" Target="../ink/ink26.xml"/><Relationship Id="rId42" Type="http://schemas.openxmlformats.org/officeDocument/2006/relationships/customXml" Target="../ink/ink30.xml"/><Relationship Id="rId7" Type="http://schemas.openxmlformats.org/officeDocument/2006/relationships/image" Target="../media/image25.wmf"/><Relationship Id="rId12" Type="http://schemas.openxmlformats.org/officeDocument/2006/relationships/oleObject" Target="../embeddings/oleObject13.bin"/><Relationship Id="rId17" Type="http://schemas.openxmlformats.org/officeDocument/2006/relationships/image" Target="../media/image110.emf"/><Relationship Id="rId25" Type="http://schemas.openxmlformats.org/officeDocument/2006/relationships/image" Target="../media/image150.emf"/><Relationship Id="rId33" Type="http://schemas.openxmlformats.org/officeDocument/2006/relationships/image" Target="../media/image190.emf"/><Relationship Id="rId38" Type="http://schemas.openxmlformats.org/officeDocument/2006/relationships/customXml" Target="../ink/ink28.xml"/><Relationship Id="rId2" Type="http://schemas.openxmlformats.org/officeDocument/2006/relationships/slideLayout" Target="../slideLayouts/slideLayout7.xml"/><Relationship Id="rId16" Type="http://schemas.openxmlformats.org/officeDocument/2006/relationships/customXml" Target="../ink/ink17.xml"/><Relationship Id="rId20" Type="http://schemas.openxmlformats.org/officeDocument/2006/relationships/customXml" Target="../ink/ink19.xml"/><Relationship Id="rId29" Type="http://schemas.openxmlformats.org/officeDocument/2006/relationships/image" Target="../media/image170.emf"/><Relationship Id="rId41" Type="http://schemas.openxmlformats.org/officeDocument/2006/relationships/image" Target="../media/image230.emf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0.bin"/><Relationship Id="rId11" Type="http://schemas.openxmlformats.org/officeDocument/2006/relationships/image" Target="../media/image27.wmf"/><Relationship Id="rId24" Type="http://schemas.openxmlformats.org/officeDocument/2006/relationships/customXml" Target="../ink/ink21.xml"/><Relationship Id="rId32" Type="http://schemas.openxmlformats.org/officeDocument/2006/relationships/customXml" Target="../ink/ink25.xml"/><Relationship Id="rId37" Type="http://schemas.openxmlformats.org/officeDocument/2006/relationships/image" Target="../media/image21.emf"/><Relationship Id="rId40" Type="http://schemas.openxmlformats.org/officeDocument/2006/relationships/customXml" Target="../ink/ink29.xml"/><Relationship Id="rId5" Type="http://schemas.openxmlformats.org/officeDocument/2006/relationships/image" Target="../media/image24.wmf"/><Relationship Id="rId15" Type="http://schemas.openxmlformats.org/officeDocument/2006/relationships/image" Target="../media/image29.wmf"/><Relationship Id="rId23" Type="http://schemas.openxmlformats.org/officeDocument/2006/relationships/image" Target="../media/image140.emf"/><Relationship Id="rId28" Type="http://schemas.openxmlformats.org/officeDocument/2006/relationships/customXml" Target="../ink/ink23.xml"/><Relationship Id="rId36" Type="http://schemas.openxmlformats.org/officeDocument/2006/relationships/customXml" Target="../ink/ink27.xml"/><Relationship Id="rId10" Type="http://schemas.openxmlformats.org/officeDocument/2006/relationships/oleObject" Target="../embeddings/oleObject12.bin"/><Relationship Id="rId19" Type="http://schemas.openxmlformats.org/officeDocument/2006/relationships/image" Target="../media/image120.emf"/><Relationship Id="rId31" Type="http://schemas.openxmlformats.org/officeDocument/2006/relationships/image" Target="../media/image180.emf"/><Relationship Id="rId4" Type="http://schemas.openxmlformats.org/officeDocument/2006/relationships/oleObject" Target="../embeddings/oleObject9.bin"/><Relationship Id="rId9" Type="http://schemas.openxmlformats.org/officeDocument/2006/relationships/image" Target="../media/image26.wmf"/><Relationship Id="rId14" Type="http://schemas.openxmlformats.org/officeDocument/2006/relationships/oleObject" Target="../embeddings/oleObject14.bin"/><Relationship Id="rId22" Type="http://schemas.openxmlformats.org/officeDocument/2006/relationships/customXml" Target="../ink/ink20.xml"/><Relationship Id="rId27" Type="http://schemas.openxmlformats.org/officeDocument/2006/relationships/image" Target="../media/image160.emf"/><Relationship Id="rId30" Type="http://schemas.openxmlformats.org/officeDocument/2006/relationships/customXml" Target="../ink/ink24.xml"/><Relationship Id="rId35" Type="http://schemas.openxmlformats.org/officeDocument/2006/relationships/image" Target="../media/image200.emf"/><Relationship Id="rId43" Type="http://schemas.openxmlformats.org/officeDocument/2006/relationships/image" Target="../media/image24.e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support.sas.com/resources/papers/proceedings14/2042-2014.pdf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1.jpeg"/><Relationship Id="rId5" Type="http://schemas.openxmlformats.org/officeDocument/2006/relationships/image" Target="../media/image30.emf"/><Relationship Id="rId4" Type="http://schemas.openxmlformats.org/officeDocument/2006/relationships/oleObject" Target="../embeddings/oleObject15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3.jpeg"/><Relationship Id="rId5" Type="http://schemas.openxmlformats.org/officeDocument/2006/relationships/image" Target="../media/image32.emf"/><Relationship Id="rId4" Type="http://schemas.openxmlformats.org/officeDocument/2006/relationships/oleObject" Target="../embeddings/oleObject16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34.w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emf"/><Relationship Id="rId13" Type="http://schemas.openxmlformats.org/officeDocument/2006/relationships/customXml" Target="../ink/ink36.xml"/><Relationship Id="rId18" Type="http://schemas.openxmlformats.org/officeDocument/2006/relationships/image" Target="../media/image42.emf"/><Relationship Id="rId26" Type="http://schemas.openxmlformats.org/officeDocument/2006/relationships/image" Target="../media/image46.emf"/><Relationship Id="rId3" Type="http://schemas.openxmlformats.org/officeDocument/2006/relationships/customXml" Target="../ink/ink31.xml"/><Relationship Id="rId21" Type="http://schemas.openxmlformats.org/officeDocument/2006/relationships/customXml" Target="../ink/ink40.xml"/><Relationship Id="rId34" Type="http://schemas.openxmlformats.org/officeDocument/2006/relationships/image" Target="../media/image50.emf"/><Relationship Id="rId7" Type="http://schemas.openxmlformats.org/officeDocument/2006/relationships/customXml" Target="../ink/ink33.xml"/><Relationship Id="rId12" Type="http://schemas.openxmlformats.org/officeDocument/2006/relationships/image" Target="../media/image39.emf"/><Relationship Id="rId17" Type="http://schemas.openxmlformats.org/officeDocument/2006/relationships/customXml" Target="../ink/ink38.xml"/><Relationship Id="rId25" Type="http://schemas.openxmlformats.org/officeDocument/2006/relationships/customXml" Target="../ink/ink42.xml"/><Relationship Id="rId33" Type="http://schemas.openxmlformats.org/officeDocument/2006/relationships/customXml" Target="../ink/ink46.xml"/><Relationship Id="rId38" Type="http://schemas.openxmlformats.org/officeDocument/2006/relationships/image" Target="../media/image52.emf"/><Relationship Id="rId2" Type="http://schemas.openxmlformats.org/officeDocument/2006/relationships/image" Target="../media/image4.png"/><Relationship Id="rId16" Type="http://schemas.openxmlformats.org/officeDocument/2006/relationships/image" Target="../media/image41.emf"/><Relationship Id="rId20" Type="http://schemas.openxmlformats.org/officeDocument/2006/relationships/image" Target="../media/image43.emf"/><Relationship Id="rId29" Type="http://schemas.openxmlformats.org/officeDocument/2006/relationships/customXml" Target="../ink/ink4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emf"/><Relationship Id="rId11" Type="http://schemas.openxmlformats.org/officeDocument/2006/relationships/customXml" Target="../ink/ink35.xml"/><Relationship Id="rId24" Type="http://schemas.openxmlformats.org/officeDocument/2006/relationships/image" Target="../media/image45.emf"/><Relationship Id="rId32" Type="http://schemas.openxmlformats.org/officeDocument/2006/relationships/image" Target="../media/image49.emf"/><Relationship Id="rId37" Type="http://schemas.openxmlformats.org/officeDocument/2006/relationships/customXml" Target="../ink/ink48.xml"/><Relationship Id="rId5" Type="http://schemas.openxmlformats.org/officeDocument/2006/relationships/customXml" Target="../ink/ink32.xml"/><Relationship Id="rId15" Type="http://schemas.openxmlformats.org/officeDocument/2006/relationships/customXml" Target="../ink/ink37.xml"/><Relationship Id="rId23" Type="http://schemas.openxmlformats.org/officeDocument/2006/relationships/customXml" Target="../ink/ink41.xml"/><Relationship Id="rId28" Type="http://schemas.openxmlformats.org/officeDocument/2006/relationships/image" Target="../media/image47.emf"/><Relationship Id="rId36" Type="http://schemas.openxmlformats.org/officeDocument/2006/relationships/image" Target="../media/image51.emf"/><Relationship Id="rId10" Type="http://schemas.openxmlformats.org/officeDocument/2006/relationships/image" Target="../media/image38.emf"/><Relationship Id="rId19" Type="http://schemas.openxmlformats.org/officeDocument/2006/relationships/customXml" Target="../ink/ink39.xml"/><Relationship Id="rId31" Type="http://schemas.openxmlformats.org/officeDocument/2006/relationships/customXml" Target="../ink/ink45.xml"/><Relationship Id="rId4" Type="http://schemas.openxmlformats.org/officeDocument/2006/relationships/image" Target="../media/image35.emf"/><Relationship Id="rId9" Type="http://schemas.openxmlformats.org/officeDocument/2006/relationships/customXml" Target="../ink/ink34.xml"/><Relationship Id="rId14" Type="http://schemas.openxmlformats.org/officeDocument/2006/relationships/image" Target="../media/image40.emf"/><Relationship Id="rId22" Type="http://schemas.openxmlformats.org/officeDocument/2006/relationships/image" Target="../media/image44.emf"/><Relationship Id="rId27" Type="http://schemas.openxmlformats.org/officeDocument/2006/relationships/customXml" Target="../ink/ink43.xml"/><Relationship Id="rId30" Type="http://schemas.openxmlformats.org/officeDocument/2006/relationships/image" Target="../media/image48.emf"/><Relationship Id="rId35" Type="http://schemas.openxmlformats.org/officeDocument/2006/relationships/customXml" Target="../ink/ink4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emf"/><Relationship Id="rId3" Type="http://schemas.openxmlformats.org/officeDocument/2006/relationships/oleObject" Target="../embeddings/oleObject1.bin"/><Relationship Id="rId7" Type="http://schemas.openxmlformats.org/officeDocument/2006/relationships/customXml" Target="../ink/ink5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53.emf"/><Relationship Id="rId5" Type="http://schemas.openxmlformats.org/officeDocument/2006/relationships/customXml" Target="../ink/ink49.xml"/><Relationship Id="rId10" Type="http://schemas.openxmlformats.org/officeDocument/2006/relationships/image" Target="../media/image55.emf"/><Relationship Id="rId4" Type="http://schemas.openxmlformats.org/officeDocument/2006/relationships/image" Target="../media/image5.emf"/><Relationship Id="rId9" Type="http://schemas.openxmlformats.org/officeDocument/2006/relationships/customXml" Target="../ink/ink51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1.emf"/><Relationship Id="rId3" Type="http://schemas.openxmlformats.org/officeDocument/2006/relationships/oleObject" Target="../embeddings/oleObject1.bin"/><Relationship Id="rId7" Type="http://schemas.openxmlformats.org/officeDocument/2006/relationships/customXml" Target="../ink/ink5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31.emf"/><Relationship Id="rId5" Type="http://schemas.openxmlformats.org/officeDocument/2006/relationships/customXml" Target="../ink/ink52.xml"/><Relationship Id="rId4" Type="http://schemas.openxmlformats.org/officeDocument/2006/relationships/image" Target="../media/image5.e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emf"/><Relationship Id="rId3" Type="http://schemas.openxmlformats.org/officeDocument/2006/relationships/oleObject" Target="../embeddings/oleObject1.bin"/><Relationship Id="rId7" Type="http://schemas.openxmlformats.org/officeDocument/2006/relationships/customXml" Target="../ink/ink5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33.emf"/><Relationship Id="rId5" Type="http://schemas.openxmlformats.org/officeDocument/2006/relationships/customXml" Target="../ink/ink54.xml"/><Relationship Id="rId4" Type="http://schemas.openxmlformats.org/officeDocument/2006/relationships/image" Target="../media/image5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2" Type="http://schemas.openxmlformats.org/officeDocument/2006/relationships/customXml" Target="../ink/ink5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emf"/><Relationship Id="rId4" Type="http://schemas.openxmlformats.org/officeDocument/2006/relationships/customXml" Target="../ink/ink5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58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fda.gov/downloads/Drugs/GuidanceComplianceRegulatoryInformation/Guidances/UCM205269.pdf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59.emf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tmp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62.emf"/><Relationship Id="rId4" Type="http://schemas.openxmlformats.org/officeDocument/2006/relationships/oleObject" Target="../embeddings/oleObject18.bin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7" Type="http://schemas.openxmlformats.org/officeDocument/2006/relationships/image" Target="../media/image6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fda.gov/downloads/Drugs/GuidanceComplianceRegulatoryInformation/Guidances/UCM205269.pdf" TargetMode="Externa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customXml" Target="../ink/ink59.xml"/><Relationship Id="rId13" Type="http://schemas.openxmlformats.org/officeDocument/2006/relationships/image" Target="../media/image350.emf"/><Relationship Id="rId18" Type="http://schemas.openxmlformats.org/officeDocument/2006/relationships/customXml" Target="../ink/ink64.xml"/><Relationship Id="rId3" Type="http://schemas.openxmlformats.org/officeDocument/2006/relationships/hyperlink" Target="mailto:drhays@ucla.edu" TargetMode="External"/><Relationship Id="rId21" Type="http://schemas.openxmlformats.org/officeDocument/2006/relationships/image" Target="../media/image390.emf"/><Relationship Id="rId7" Type="http://schemas.openxmlformats.org/officeDocument/2006/relationships/image" Target="../media/image320.emf"/><Relationship Id="rId12" Type="http://schemas.openxmlformats.org/officeDocument/2006/relationships/customXml" Target="../ink/ink61.xml"/><Relationship Id="rId17" Type="http://schemas.openxmlformats.org/officeDocument/2006/relationships/image" Target="../media/image370.emf"/><Relationship Id="rId2" Type="http://schemas.openxmlformats.org/officeDocument/2006/relationships/notesSlide" Target="../notesSlides/notesSlide21.xml"/><Relationship Id="rId16" Type="http://schemas.openxmlformats.org/officeDocument/2006/relationships/customXml" Target="../ink/ink63.xml"/><Relationship Id="rId20" Type="http://schemas.openxmlformats.org/officeDocument/2006/relationships/customXml" Target="../ink/ink65.xml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340.emf"/><Relationship Id="rId5" Type="http://schemas.openxmlformats.org/officeDocument/2006/relationships/customXml" Target="../ink/ink58.xml"/><Relationship Id="rId15" Type="http://schemas.openxmlformats.org/officeDocument/2006/relationships/image" Target="../media/image360.emf"/><Relationship Id="rId10" Type="http://schemas.openxmlformats.org/officeDocument/2006/relationships/customXml" Target="../ink/ink60.xml"/><Relationship Id="rId19" Type="http://schemas.openxmlformats.org/officeDocument/2006/relationships/image" Target="../media/image380.emf"/><Relationship Id="rId4" Type="http://schemas.openxmlformats.org/officeDocument/2006/relationships/hyperlink" Target="http://gim.med.ucla.edu/FacultyPages/Hays/" TargetMode="External"/><Relationship Id="rId9" Type="http://schemas.openxmlformats.org/officeDocument/2006/relationships/image" Target="../media/image330.emf"/><Relationship Id="rId14" Type="http://schemas.openxmlformats.org/officeDocument/2006/relationships/customXml" Target="../ink/ink62.xml"/><Relationship Id="rId22" Type="http://schemas.openxmlformats.org/officeDocument/2006/relationships/image" Target="../media/image6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fda.gov/downloads/Drugs/GuidanceComplianceRegulatoryInformation/Guidances/UCM205269.pdf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fda.gov/downloads/Drugs/GuidanceComplianceRegulatoryInformation/Guidances/UCM205269.pdf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0010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Comic Sans MS" pitchFamily="66" charset="0"/>
              </a:rPr>
              <a:t/>
            </a:r>
            <a:br>
              <a:rPr lang="en-US" dirty="0" smtClean="0">
                <a:latin typeface="Comic Sans MS" pitchFamily="66" charset="0"/>
              </a:rPr>
            </a:br>
            <a:r>
              <a:rPr lang="en-US" dirty="0" smtClean="0">
                <a:latin typeface="Comic Sans MS" pitchFamily="66" charset="0"/>
              </a:rPr>
              <a:t>Psychometric Evaluation of </a:t>
            </a:r>
            <a:br>
              <a:rPr lang="en-US" dirty="0" smtClean="0">
                <a:latin typeface="Comic Sans MS" pitchFamily="66" charset="0"/>
              </a:rPr>
            </a:br>
            <a:endParaRPr lang="en-US" dirty="0" smtClean="0">
              <a:latin typeface="Comic Sans MS" pitchFamily="66" charset="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algn="ctr" eaLnBrk="1" hangingPunct="1">
              <a:buFontTx/>
              <a:buNone/>
            </a:pPr>
            <a:endParaRPr lang="en-US" dirty="0" smtClean="0">
              <a:latin typeface="Comic Sans MS" pitchFamily="66" charset="0"/>
            </a:endParaRPr>
          </a:p>
          <a:p>
            <a:pPr marL="0" indent="0" algn="ctr" eaLnBrk="1" hangingPunct="1">
              <a:buFontTx/>
              <a:buNone/>
            </a:pPr>
            <a:endParaRPr lang="en-US" sz="2800" dirty="0" smtClean="0"/>
          </a:p>
          <a:p>
            <a:pPr marL="0" indent="0" algn="ctr" eaLnBrk="1" hangingPunct="1">
              <a:buFontTx/>
              <a:buNone/>
            </a:pPr>
            <a:endParaRPr lang="en-US" dirty="0" smtClean="0">
              <a:latin typeface="Comic Sans MS" pitchFamily="66" charset="0"/>
            </a:endParaRPr>
          </a:p>
          <a:p>
            <a:pPr marL="0" indent="0" algn="ctr" eaLnBrk="1" hangingPunct="1">
              <a:buFontTx/>
              <a:buNone/>
            </a:pPr>
            <a:endParaRPr lang="en-US" dirty="0" smtClean="0">
              <a:latin typeface="Comic Sans MS" pitchFamily="66" charset="0"/>
            </a:endParaRPr>
          </a:p>
          <a:p>
            <a:pPr marL="0" indent="0" algn="ctr" eaLnBrk="1" hangingPunct="1">
              <a:buFontTx/>
              <a:buNone/>
            </a:pPr>
            <a:endParaRPr lang="en-US" dirty="0">
              <a:latin typeface="Comic Sans MS" pitchFamily="66" charset="0"/>
            </a:endParaRPr>
          </a:p>
          <a:p>
            <a:pPr marL="0" indent="0" algn="ctr" eaLnBrk="1" hangingPunct="1">
              <a:buFontTx/>
              <a:buNone/>
            </a:pPr>
            <a:endParaRPr lang="en-US" sz="2800" dirty="0" smtClean="0">
              <a:latin typeface="Comic Sans MS" pitchFamily="66" charset="0"/>
            </a:endParaRPr>
          </a:p>
          <a:p>
            <a:pPr marL="0" indent="0" algn="ctr" eaLnBrk="1" hangingPunct="1">
              <a:buFontTx/>
              <a:buNone/>
            </a:pPr>
            <a:r>
              <a:rPr lang="en-US" sz="2800" dirty="0" smtClean="0"/>
              <a:t> </a:t>
            </a:r>
          </a:p>
          <a:p>
            <a:pPr marL="0" indent="0" algn="ctr" eaLnBrk="1" hangingPunct="1">
              <a:buFontTx/>
              <a:buNone/>
            </a:pP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5562600"/>
            <a:ext cx="8153400" cy="1281545"/>
          </a:xfrm>
        </p:spPr>
        <p:txBody>
          <a:bodyPr/>
          <a:lstStyle/>
          <a:p>
            <a:pPr marL="0" indent="0" algn="ctr">
              <a:buNone/>
            </a:pPr>
            <a:r>
              <a:rPr lang="en-US" sz="2000" i="1" dirty="0" smtClean="0">
                <a:latin typeface="Comic Sans MS" panose="030F0702030302020204" pitchFamily="66" charset="0"/>
              </a:rPr>
              <a:t>Questionnaire Design and Testing Workshop</a:t>
            </a:r>
          </a:p>
          <a:p>
            <a:pPr marL="0" indent="0" algn="ctr">
              <a:buNone/>
            </a:pPr>
            <a:r>
              <a:rPr lang="en-US" sz="2000" i="1" dirty="0" smtClean="0">
                <a:latin typeface="Comic Sans MS" panose="030F0702030302020204" pitchFamily="66" charset="0"/>
              </a:rPr>
              <a:t>December 7 2015, 10:00-11:30 am</a:t>
            </a:r>
          </a:p>
          <a:p>
            <a:pPr marL="0" indent="0" algn="ctr">
              <a:buNone/>
            </a:pPr>
            <a:r>
              <a:rPr lang="en-US" sz="2000" i="1" dirty="0" smtClean="0">
                <a:latin typeface="Comic Sans MS" panose="030F0702030302020204" pitchFamily="66" charset="0"/>
              </a:rPr>
              <a:t>10940 Wilshire Suite 710</a:t>
            </a:r>
            <a:endParaRPr lang="en-US" sz="2000" i="1" dirty="0">
              <a:latin typeface="Comic Sans MS" panose="030F0702030302020204" pitchFamily="66" charset="0"/>
            </a:endParaRPr>
          </a:p>
        </p:txBody>
      </p:sp>
      <p:pic>
        <p:nvPicPr>
          <p:cNvPr id="7" name="Picture 6" descr="Online Computer Survey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-228600"/>
            <a:ext cx="62484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114800" y="1182099"/>
            <a:ext cx="116440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DATA</a:t>
            </a:r>
            <a:endParaRPr lang="en-US" sz="2200" dirty="0"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400" smtClean="0"/>
          </a:p>
          <a:p>
            <a:pPr>
              <a:spcBef>
                <a:spcPct val="0"/>
              </a:spcBef>
              <a:buFontTx/>
              <a:buNone/>
            </a:pPr>
            <a:endParaRPr lang="en-US" altLang="en-US" sz="1400" smtClean="0"/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latin typeface="Comic Sans MS" panose="030F0702030302020204" pitchFamily="66" charset="0"/>
              </a:rPr>
              <a:t>Normal Curve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687388"/>
            <a:ext cx="9144000" cy="4984750"/>
          </a:xfrm>
        </p:spPr>
        <p:txBody>
          <a:bodyPr/>
          <a:lstStyle/>
          <a:p>
            <a:pPr eaLnBrk="1" hangingPunct="1"/>
            <a:endParaRPr lang="en-US" altLang="en-US" dirty="0" smtClean="0"/>
          </a:p>
          <a:p>
            <a:pPr marL="0" indent="0" eaLnBrk="1" hangingPunct="1">
              <a:buNone/>
            </a:pPr>
            <a:r>
              <a:rPr lang="en-US" altLang="en-US" dirty="0" smtClean="0"/>
              <a:t>Bell-shaped “normal” curve (68.2%, 95.4%, and 99.6%)</a:t>
            </a:r>
          </a:p>
          <a:p>
            <a:pPr eaLnBrk="1" hangingPunct="1"/>
            <a:endParaRPr lang="en-US" altLang="en-US" dirty="0" smtClean="0"/>
          </a:p>
        </p:txBody>
      </p:sp>
      <p:grpSp>
        <p:nvGrpSpPr>
          <p:cNvPr id="6149" name="Group 29"/>
          <p:cNvGrpSpPr>
            <a:grpSpLocks/>
          </p:cNvGrpSpPr>
          <p:nvPr/>
        </p:nvGrpSpPr>
        <p:grpSpPr bwMode="auto">
          <a:xfrm>
            <a:off x="1676400" y="3657600"/>
            <a:ext cx="5867400" cy="3352800"/>
            <a:chOff x="1056" y="2304"/>
            <a:chExt cx="3696" cy="2112"/>
          </a:xfrm>
        </p:grpSpPr>
        <p:sp>
          <p:nvSpPr>
            <p:cNvPr id="6151" name="Line 5"/>
            <p:cNvSpPr>
              <a:spLocks noChangeShapeType="1"/>
            </p:cNvSpPr>
            <p:nvPr/>
          </p:nvSpPr>
          <p:spPr bwMode="auto">
            <a:xfrm>
              <a:off x="1056" y="2544"/>
              <a:ext cx="0" cy="1344"/>
            </a:xfrm>
            <a:prstGeom prst="line">
              <a:avLst/>
            </a:prstGeom>
            <a:noFill/>
            <a:ln w="12699">
              <a:solidFill>
                <a:schemeClr val="bg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2" name="Line 6"/>
            <p:cNvSpPr>
              <a:spLocks noChangeShapeType="1"/>
            </p:cNvSpPr>
            <p:nvPr/>
          </p:nvSpPr>
          <p:spPr bwMode="auto">
            <a:xfrm>
              <a:off x="1056" y="3888"/>
              <a:ext cx="3696" cy="0"/>
            </a:xfrm>
            <a:prstGeom prst="line">
              <a:avLst/>
            </a:prstGeom>
            <a:noFill/>
            <a:ln w="12699">
              <a:solidFill>
                <a:schemeClr val="bg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6153" name="Group 28"/>
            <p:cNvGrpSpPr>
              <a:grpSpLocks/>
            </p:cNvGrpSpPr>
            <p:nvPr/>
          </p:nvGrpSpPr>
          <p:grpSpPr bwMode="auto">
            <a:xfrm>
              <a:off x="1104" y="2304"/>
              <a:ext cx="3648" cy="2112"/>
              <a:chOff x="1104" y="2304"/>
              <a:chExt cx="3648" cy="2112"/>
            </a:xfrm>
          </p:grpSpPr>
          <p:sp>
            <p:nvSpPr>
              <p:cNvPr id="6154" name="AutoShape 25"/>
              <p:cNvSpPr>
                <a:spLocks noChangeArrowheads="1"/>
              </p:cNvSpPr>
              <p:nvPr/>
            </p:nvSpPr>
            <p:spPr bwMode="auto">
              <a:xfrm>
                <a:off x="2151" y="2304"/>
                <a:ext cx="1554" cy="211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8018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4" y="11094"/>
                    </a:moveTo>
                    <a:cubicBezTo>
                      <a:pt x="1" y="10996"/>
                      <a:pt x="0" y="10898"/>
                      <a:pt x="0" y="10800"/>
                    </a:cubicBez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cubicBezTo>
                      <a:pt x="21600" y="10898"/>
                      <a:pt x="21598" y="10996"/>
                      <a:pt x="21595" y="11094"/>
                    </a:cubicBezTo>
                    <a:cubicBezTo>
                      <a:pt x="21598" y="10996"/>
                      <a:pt x="21600" y="10898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-1" y="10898"/>
                      <a:pt x="1" y="10996"/>
                      <a:pt x="4" y="11094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55" name="Arc 26"/>
              <p:cNvSpPr>
                <a:spLocks/>
              </p:cNvSpPr>
              <p:nvPr/>
            </p:nvSpPr>
            <p:spPr bwMode="auto">
              <a:xfrm flipV="1">
                <a:off x="1104" y="3360"/>
                <a:ext cx="1047" cy="425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56" name="Arc 27"/>
              <p:cNvSpPr>
                <a:spLocks/>
              </p:cNvSpPr>
              <p:nvPr/>
            </p:nvSpPr>
            <p:spPr bwMode="auto">
              <a:xfrm rot="10800000">
                <a:off x="3705" y="3360"/>
                <a:ext cx="1047" cy="44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pic>
        <p:nvPicPr>
          <p:cNvPr id="6150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674938"/>
            <a:ext cx="6781800" cy="420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2759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912F54-4119-429D-8727-B5A1671FAA61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4870036"/>
              </p:ext>
            </p:extLst>
          </p:nvPr>
        </p:nvGraphicFramePr>
        <p:xfrm>
          <a:off x="-434634" y="479425"/>
          <a:ext cx="9518310" cy="6607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82" name="Document" r:id="rId3" imgW="6095861" imgH="3013826" progId="Word.Document.12">
                  <p:embed/>
                </p:oleObj>
              </mc:Choice>
              <mc:Fallback>
                <p:oleObj name="Document" r:id="rId3" imgW="6095861" imgH="3013826" progId="Word.Document.12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434634" y="479425"/>
                        <a:ext cx="9518310" cy="6607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5" name="Ink 4"/>
              <p14:cNvContentPartPr/>
              <p14:nvPr/>
            </p14:nvContentPartPr>
            <p14:xfrm>
              <a:off x="1149796" y="3449924"/>
              <a:ext cx="360" cy="36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37916" y="3438044"/>
                <a:ext cx="24120" cy="24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22899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912F54-4119-429D-8727-B5A1671FAA61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2574138"/>
              </p:ext>
            </p:extLst>
          </p:nvPr>
        </p:nvGraphicFramePr>
        <p:xfrm>
          <a:off x="-434634" y="479425"/>
          <a:ext cx="9518310" cy="6607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01" name="Document" r:id="rId3" imgW="6095861" imgH="3010948" progId="Word.Document.12">
                  <p:embed/>
                </p:oleObj>
              </mc:Choice>
              <mc:Fallback>
                <p:oleObj name="Document" r:id="rId3" imgW="6095861" imgH="3010948" progId="Word.Document.12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434634" y="479425"/>
                        <a:ext cx="9518310" cy="6607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6" name="Ink 5"/>
              <p14:cNvContentPartPr/>
              <p14:nvPr/>
            </p14:nvContentPartPr>
            <p14:xfrm>
              <a:off x="858916" y="1969015"/>
              <a:ext cx="457560" cy="339300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47036" y="1957135"/>
                <a:ext cx="481320" cy="341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9" name="Ink 18"/>
              <p14:cNvContentPartPr/>
              <p14:nvPr/>
            </p14:nvContentPartPr>
            <p14:xfrm>
              <a:off x="928396" y="5444815"/>
              <a:ext cx="1261080" cy="318960"/>
            </p14:xfrm>
          </p:contentPart>
        </mc:Choice>
        <mc:Fallback>
          <p:pic>
            <p:nvPicPr>
              <p:cNvPr id="19" name="Ink 18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16516" y="5432935"/>
                <a:ext cx="1284840" cy="34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31" name="Ink 30"/>
              <p14:cNvContentPartPr/>
              <p14:nvPr/>
            </p14:nvContentPartPr>
            <p14:xfrm>
              <a:off x="872956" y="2097764"/>
              <a:ext cx="1551960" cy="3167411"/>
            </p14:xfrm>
          </p:contentPart>
        </mc:Choice>
        <mc:Fallback>
          <p:pic>
            <p:nvPicPr>
              <p:cNvPr id="31" name="Ink 30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861076" y="2085884"/>
                <a:ext cx="1575720" cy="319117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40" name="Ink 39"/>
              <p14:cNvContentPartPr/>
              <p14:nvPr/>
            </p14:nvContentPartPr>
            <p14:xfrm>
              <a:off x="1413316" y="3491455"/>
              <a:ext cx="873000" cy="277560"/>
            </p14:xfrm>
          </p:contentPart>
        </mc:Choice>
        <mc:Fallback>
          <p:pic>
            <p:nvPicPr>
              <p:cNvPr id="40" name="Ink 39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401436" y="3479575"/>
                <a:ext cx="896760" cy="30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46" name="Ink 45"/>
              <p14:cNvContentPartPr/>
              <p14:nvPr/>
            </p14:nvContentPartPr>
            <p14:xfrm>
              <a:off x="1925956" y="3601615"/>
              <a:ext cx="388080" cy="14760"/>
            </p14:xfrm>
          </p:contentPart>
        </mc:Choice>
        <mc:Fallback>
          <p:pic>
            <p:nvPicPr>
              <p:cNvPr id="46" name="Ink 45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883836" y="3517375"/>
                <a:ext cx="472320" cy="18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47" name="Ink 46"/>
              <p14:cNvContentPartPr/>
              <p14:nvPr/>
            </p14:nvContentPartPr>
            <p14:xfrm>
              <a:off x="1038916" y="3380575"/>
              <a:ext cx="277560" cy="637560"/>
            </p14:xfrm>
          </p:contentPart>
        </mc:Choice>
        <mc:Fallback>
          <p:pic>
            <p:nvPicPr>
              <p:cNvPr id="47" name="Ink 46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027036" y="3368695"/>
                <a:ext cx="301320" cy="66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48" name="Ink 47"/>
              <p14:cNvContentPartPr/>
              <p14:nvPr/>
            </p14:nvContentPartPr>
            <p14:xfrm>
              <a:off x="1952956" y="3671455"/>
              <a:ext cx="361080" cy="20880"/>
            </p14:xfrm>
          </p:contentPart>
        </mc:Choice>
        <mc:Fallback>
          <p:pic>
            <p:nvPicPr>
              <p:cNvPr id="48" name="Ink 47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911196" y="3587575"/>
                <a:ext cx="444960" cy="18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49" name="Ink 48"/>
              <p14:cNvContentPartPr/>
              <p14:nvPr/>
            </p14:nvContentPartPr>
            <p14:xfrm>
              <a:off x="1925956" y="3442135"/>
              <a:ext cx="374760" cy="21960"/>
            </p14:xfrm>
          </p:contentPart>
        </mc:Choice>
        <mc:Fallback>
          <p:pic>
            <p:nvPicPr>
              <p:cNvPr id="49" name="Ink 48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883836" y="3358255"/>
                <a:ext cx="458640" cy="18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50" name="Ink 49"/>
              <p14:cNvContentPartPr/>
              <p14:nvPr/>
            </p14:nvContentPartPr>
            <p14:xfrm>
              <a:off x="1911916" y="5486935"/>
              <a:ext cx="318960" cy="0"/>
            </p14:xfrm>
          </p:contentPart>
        </mc:Choice>
        <mc:Fallback>
          <p:pic>
            <p:nvPicPr>
              <p:cNvPr id="50" name="Ink 49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0" y="0"/>
                <a:ext cx="31896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51" name="Ink 50"/>
              <p14:cNvContentPartPr/>
              <p14:nvPr/>
            </p14:nvContentPartPr>
            <p14:xfrm>
              <a:off x="1911916" y="5597095"/>
              <a:ext cx="333360" cy="0"/>
            </p14:xfrm>
          </p:contentPart>
        </mc:Choice>
        <mc:Fallback>
          <p:pic>
            <p:nvPicPr>
              <p:cNvPr id="51" name="Ink 50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0" y="0"/>
                <a:ext cx="33336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52" name="Ink 51"/>
              <p14:cNvContentPartPr/>
              <p14:nvPr/>
            </p14:nvContentPartPr>
            <p14:xfrm>
              <a:off x="1870516" y="5694655"/>
              <a:ext cx="374760" cy="0"/>
            </p14:xfrm>
          </p:contentPart>
        </mc:Choice>
        <mc:Fallback>
          <p:pic>
            <p:nvPicPr>
              <p:cNvPr id="52" name="Ink 51"/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0" y="0"/>
                <a:ext cx="374760" cy="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39503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Item-Scale Correlations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53944387"/>
              </p:ext>
            </p:extLst>
          </p:nvPr>
        </p:nvGraphicFramePr>
        <p:xfrm>
          <a:off x="609600" y="1417640"/>
          <a:ext cx="8077200" cy="51355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8600">
                  <a:extLst>
                    <a:ext uri="{9D8B030D-6E8A-4147-A177-3AD203B41FA5}">
                      <a16:colId xmlns:a16="http://schemas.microsoft.com/office/drawing/2014/main" val="4211615735"/>
                    </a:ext>
                  </a:extLst>
                </a:gridCol>
                <a:gridCol w="4038600">
                  <a:extLst>
                    <a:ext uri="{9D8B030D-6E8A-4147-A177-3AD203B41FA5}">
                      <a16:colId xmlns:a16="http://schemas.microsoft.com/office/drawing/2014/main" val="2347711922"/>
                    </a:ext>
                  </a:extLst>
                </a:gridCol>
              </a:tblGrid>
              <a:tr h="73365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Item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Item-Scale Correlations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1321645"/>
                  </a:ext>
                </a:extLst>
              </a:tr>
              <a:tr h="733651">
                <a:tc>
                  <a:txBody>
                    <a:bodyPr/>
                    <a:lstStyle/>
                    <a:p>
                      <a:r>
                        <a:rPr lang="en-US" dirty="0" smtClean="0"/>
                        <a:t>Walking  (0, 1, 2)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0.71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7990980"/>
                  </a:ext>
                </a:extLst>
              </a:tr>
              <a:tr h="733651">
                <a:tc>
                  <a:txBody>
                    <a:bodyPr/>
                    <a:lstStyle/>
                    <a:p>
                      <a:r>
                        <a:rPr lang="en-US" dirty="0" smtClean="0"/>
                        <a:t>Chairs    (0, 1, 2)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0.80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9585277"/>
                  </a:ext>
                </a:extLst>
              </a:tr>
              <a:tr h="733651">
                <a:tc>
                  <a:txBody>
                    <a:bodyPr/>
                    <a:lstStyle/>
                    <a:p>
                      <a:r>
                        <a:rPr lang="en-US" dirty="0" smtClean="0"/>
                        <a:t>Bathing  (0, 1, 2)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0.83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9628101"/>
                  </a:ext>
                </a:extLst>
              </a:tr>
              <a:tr h="733651">
                <a:tc>
                  <a:txBody>
                    <a:bodyPr/>
                    <a:lstStyle/>
                    <a:p>
                      <a:r>
                        <a:rPr lang="en-US" dirty="0" smtClean="0"/>
                        <a:t>Dressing (0, 1, 2)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0.86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9655540"/>
                  </a:ext>
                </a:extLst>
              </a:tr>
              <a:tr h="733651">
                <a:tc>
                  <a:txBody>
                    <a:bodyPr/>
                    <a:lstStyle/>
                    <a:p>
                      <a:r>
                        <a:rPr lang="en-US" dirty="0" smtClean="0"/>
                        <a:t>Toileting  (0, 1, 2)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0.84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1065376"/>
                  </a:ext>
                </a:extLst>
              </a:tr>
              <a:tr h="733651">
                <a:tc>
                  <a:txBody>
                    <a:bodyPr/>
                    <a:lstStyle/>
                    <a:p>
                      <a:r>
                        <a:rPr lang="en-US" dirty="0" smtClean="0"/>
                        <a:t>Eating     (0, 1, 2)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0.75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9911492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09600" y="6488668"/>
            <a:ext cx="624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Possible 6-item scale range: 0-12 (2% floor, 65% ceiling)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6387076" y="2338429"/>
              <a:ext cx="609840" cy="3060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344956" y="2254189"/>
                <a:ext cx="694080" cy="19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6" name="Ink 5"/>
              <p14:cNvContentPartPr/>
              <p14:nvPr/>
            </p14:nvContentPartPr>
            <p14:xfrm>
              <a:off x="6442516" y="4544149"/>
              <a:ext cx="582120" cy="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0" y="0"/>
                <a:ext cx="582120" cy="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48407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 panose="030F0702030302020204" pitchFamily="66" charset="0"/>
              </a:rPr>
              <a:t>Confirmatory Factor Analysis (</a:t>
            </a:r>
            <a:r>
              <a:rPr lang="en-US" dirty="0" err="1" smtClean="0">
                <a:latin typeface="Comic Sans MS" panose="030F0702030302020204" pitchFamily="66" charset="0"/>
              </a:rPr>
              <a:t>Polychoric</a:t>
            </a:r>
            <a:r>
              <a:rPr lang="en-US" dirty="0" smtClean="0">
                <a:latin typeface="Comic Sans MS" panose="030F0702030302020204" pitchFamily="66" charset="0"/>
              </a:rPr>
              <a:t>* Correlations)</a:t>
            </a:r>
            <a:endParaRPr lang="en-US" dirty="0">
              <a:latin typeface="Comic Sans MS" panose="030F0702030302020204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3187" y="1524000"/>
            <a:ext cx="3857625" cy="5334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705600" y="23622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Dressing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705600" y="3124200"/>
            <a:ext cx="9910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Eating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705600" y="3893127"/>
            <a:ext cx="966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Bathing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705600" y="4634345"/>
            <a:ext cx="12254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Walking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705600" y="5218606"/>
            <a:ext cx="851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Chairs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673507" y="5941312"/>
            <a:ext cx="1031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Toileting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0" y="5987478"/>
            <a:ext cx="8991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 Estimated correlation between two </a:t>
            </a:r>
          </a:p>
          <a:p>
            <a:r>
              <a:rPr lang="en-US" dirty="0" smtClean="0"/>
              <a:t>  underlying normally distributed </a:t>
            </a:r>
          </a:p>
          <a:p>
            <a:r>
              <a:rPr lang="en-US" dirty="0" smtClean="0"/>
              <a:t>  continuous variables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378757" y="6525573"/>
            <a:ext cx="35051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Residual correlations &lt;= 0.04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2" name="Ink 11"/>
              <p14:cNvContentPartPr/>
              <p14:nvPr/>
            </p14:nvContentPartPr>
            <p14:xfrm>
              <a:off x="4738276" y="5097829"/>
              <a:ext cx="361080" cy="14400"/>
            </p14:xfrm>
          </p:contentPart>
        </mc:Choice>
        <mc:Fallback>
          <p:pic>
            <p:nvPicPr>
              <p:cNvPr id="12" name="Ink 1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696156" y="5013589"/>
                <a:ext cx="444960" cy="18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3" name="Ink 12"/>
              <p14:cNvContentPartPr/>
              <p14:nvPr/>
            </p14:nvContentPartPr>
            <p14:xfrm>
              <a:off x="4779316" y="4385389"/>
              <a:ext cx="374760" cy="20880"/>
            </p14:xfrm>
          </p:contentPart>
        </mc:Choice>
        <mc:Fallback>
          <p:pic>
            <p:nvPicPr>
              <p:cNvPr id="13" name="Ink 12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737556" y="4301509"/>
                <a:ext cx="458640" cy="188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23372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4000" dirty="0" smtClean="0"/>
              <a:t>Reliability </a:t>
            </a:r>
          </a:p>
        </p:txBody>
      </p:sp>
      <p:sp>
        <p:nvSpPr>
          <p:cNvPr id="1946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Tx/>
              <a:buNone/>
              <a:defRPr/>
            </a:pPr>
            <a:r>
              <a:rPr lang="en-US" dirty="0" smtClean="0"/>
              <a:t>Degree to which the same score is obtained when the </a:t>
            </a:r>
            <a:r>
              <a:rPr lang="en-US" i="1" dirty="0" smtClean="0"/>
              <a:t>target</a:t>
            </a:r>
            <a:r>
              <a:rPr lang="en-US" dirty="0" smtClean="0"/>
              <a:t> or thing being measured (person, plant or whatever) has not changed.</a:t>
            </a:r>
          </a:p>
          <a:p>
            <a:pPr marL="0" indent="0" eaLnBrk="1" hangingPunct="1">
              <a:buFontTx/>
              <a:buNone/>
              <a:defRPr/>
            </a:pPr>
            <a:endParaRPr lang="en-US" dirty="0" smtClean="0"/>
          </a:p>
          <a:p>
            <a:pPr eaLnBrk="1" hangingPunct="1">
              <a:buFont typeface="Wingdings" panose="05000000000000000000" pitchFamily="2" charset="2"/>
              <a:buChar char="ü"/>
              <a:defRPr/>
            </a:pPr>
            <a:r>
              <a:rPr lang="en-US" altLang="en-US" dirty="0" smtClean="0"/>
              <a:t>Internal </a:t>
            </a:r>
            <a:r>
              <a:rPr lang="en-US" altLang="en-US" dirty="0"/>
              <a:t>consistency (items)</a:t>
            </a:r>
          </a:p>
          <a:p>
            <a:pPr lvl="1" eaLnBrk="1" hangingPunct="1">
              <a:buFont typeface="Wingdings" panose="05000000000000000000" pitchFamily="2" charset="2"/>
              <a:buChar char="ü"/>
              <a:defRPr/>
            </a:pPr>
            <a:r>
              <a:rPr lang="en-US" altLang="en-US" dirty="0"/>
              <a:t>Need 2 or more items</a:t>
            </a:r>
          </a:p>
          <a:p>
            <a:pPr eaLnBrk="1" hangingPunct="1">
              <a:buFont typeface="Wingdings" panose="05000000000000000000" pitchFamily="2" charset="2"/>
              <a:buChar char="ü"/>
              <a:defRPr/>
            </a:pPr>
            <a:r>
              <a:rPr lang="en-US" altLang="en-US" dirty="0" smtClean="0"/>
              <a:t>Test-retest </a:t>
            </a:r>
            <a:r>
              <a:rPr lang="en-US" altLang="en-US" dirty="0"/>
              <a:t>(administrations</a:t>
            </a:r>
            <a:r>
              <a:rPr lang="en-US" altLang="en-US" dirty="0" smtClean="0"/>
              <a:t>) correlations</a:t>
            </a:r>
            <a:endParaRPr lang="en-US" altLang="en-US" dirty="0"/>
          </a:p>
          <a:p>
            <a:pPr lvl="1" eaLnBrk="1" hangingPunct="1">
              <a:buFont typeface="Wingdings" panose="05000000000000000000" pitchFamily="2" charset="2"/>
              <a:buChar char="ü"/>
              <a:defRPr/>
            </a:pPr>
            <a:r>
              <a:rPr lang="en-US" altLang="en-US" dirty="0"/>
              <a:t>Need 2 or more time </a:t>
            </a:r>
            <a:r>
              <a:rPr lang="en-US" altLang="en-US" dirty="0" smtClean="0"/>
              <a:t>points</a:t>
            </a:r>
          </a:p>
          <a:p>
            <a:pPr lvl="1" eaLnBrk="1" hangingPunct="1">
              <a:buFont typeface="Wingdings" panose="05000000000000000000" pitchFamily="2" charset="2"/>
              <a:buChar char="ü"/>
              <a:defRPr/>
            </a:pPr>
            <a:endParaRPr lang="en-US" altLang="en-US" dirty="0"/>
          </a:p>
          <a:p>
            <a:pPr marL="0" indent="0" eaLnBrk="1" hangingPunct="1">
              <a:buFontTx/>
              <a:buNone/>
              <a:defRPr/>
            </a:pPr>
            <a:endParaRPr lang="en-US" dirty="0" smtClean="0"/>
          </a:p>
          <a:p>
            <a:pPr marL="0" indent="0" eaLnBrk="1" hangingPunct="1">
              <a:buFontTx/>
              <a:buNone/>
              <a:defRPr/>
            </a:pPr>
            <a:endParaRPr lang="en-US" dirty="0" smtClean="0"/>
          </a:p>
          <a:p>
            <a:pPr marL="457200" lvl="1" indent="0" eaLnBrk="1" hangingPunct="1">
              <a:buFont typeface="Arial" charset="0"/>
              <a:buNone/>
              <a:defRPr/>
            </a:pPr>
            <a:endParaRPr lang="en-US" dirty="0" smtClean="0"/>
          </a:p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endParaRPr lang="en-US" dirty="0" smtClean="0"/>
          </a:p>
        </p:txBody>
      </p:sp>
      <p:sp>
        <p:nvSpPr>
          <p:cNvPr id="5222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D7530F9-1DF1-4308-91AE-C42C1D841DE7}" type="slidenum">
              <a:rPr lang="en-US" altLang="en-US" sz="1400" smtClean="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15</a:t>
            </a:fld>
            <a:endParaRPr lang="en-US" altLang="en-US" sz="140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2"/>
          <p:cNvSpPr>
            <a:spLocks noChangeArrowheads="1"/>
          </p:cNvSpPr>
          <p:nvPr/>
        </p:nvSpPr>
        <p:spPr bwMode="auto">
          <a:xfrm>
            <a:off x="457200" y="457200"/>
            <a:ext cx="8305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3600" b="0" dirty="0" smtClean="0">
                <a:latin typeface="Comic Sans MS" panose="030F0702030302020204" pitchFamily="66" charset="0"/>
                <a:ea typeface="MS PGothic" panose="020B0600070205080204" pitchFamily="34" charset="-128"/>
              </a:rPr>
              <a:t>Reliability </a:t>
            </a:r>
            <a:endParaRPr lang="en-US" altLang="en-US" sz="3600" b="0" dirty="0">
              <a:latin typeface="Comic Sans MS" panose="030F0702030302020204" pitchFamily="66" charset="0"/>
              <a:ea typeface="MS PGothic" panose="020B0600070205080204" pitchFamily="34" charset="-128"/>
            </a:endParaRPr>
          </a:p>
        </p:txBody>
      </p:sp>
      <p:sp>
        <p:nvSpPr>
          <p:cNvPr id="34820" name="Rectangle 3"/>
          <p:cNvSpPr>
            <a:spLocks noChangeArrowheads="1"/>
          </p:cNvSpPr>
          <p:nvPr/>
        </p:nvSpPr>
        <p:spPr bwMode="auto">
          <a:xfrm>
            <a:off x="-177800" y="1295400"/>
            <a:ext cx="9144000" cy="382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ctr" anchorCtr="1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100000"/>
              </a:spcBef>
              <a:buFontTx/>
              <a:buNone/>
            </a:pPr>
            <a:endParaRPr lang="en-US" altLang="en-US" sz="1400">
              <a:latin typeface="Comic Sans MS" panose="030F0702030302020204" pitchFamily="66" charset="0"/>
              <a:ea typeface="MS PGothic" panose="020B0600070205080204" pitchFamily="34" charset="-128"/>
            </a:endParaRPr>
          </a:p>
          <a:p>
            <a:pPr eaLnBrk="1" hangingPunct="1">
              <a:lnSpc>
                <a:spcPct val="90000"/>
              </a:lnSpc>
              <a:spcBef>
                <a:spcPct val="100000"/>
              </a:spcBef>
              <a:buFontTx/>
              <a:buNone/>
            </a:pPr>
            <a:r>
              <a:rPr lang="en-US" altLang="en-US" sz="1400">
                <a:latin typeface="Comic Sans MS" panose="030F0702030302020204" pitchFamily="66" charset="0"/>
                <a:ea typeface="MS PGothic" panose="020B0600070205080204" pitchFamily="34" charset="-128"/>
              </a:rPr>
              <a:t/>
            </a:r>
            <a:br>
              <a:rPr lang="en-US" altLang="en-US" sz="1400">
                <a:latin typeface="Comic Sans MS" panose="030F0702030302020204" pitchFamily="66" charset="0"/>
                <a:ea typeface="MS PGothic" panose="020B0600070205080204" pitchFamily="34" charset="-128"/>
              </a:rPr>
            </a:br>
            <a:endParaRPr lang="en-US" altLang="en-US" sz="1400">
              <a:latin typeface="Comic Sans MS" panose="030F0702030302020204" pitchFamily="66" charset="0"/>
              <a:ea typeface="MS PGothic" panose="020B0600070205080204" pitchFamily="34" charset="-128"/>
            </a:endParaRPr>
          </a:p>
        </p:txBody>
      </p:sp>
      <p:sp>
        <p:nvSpPr>
          <p:cNvPr id="34821" name="Rectangle 4"/>
          <p:cNvSpPr>
            <a:spLocks noChangeArrowheads="1"/>
          </p:cNvSpPr>
          <p:nvPr/>
        </p:nvSpPr>
        <p:spPr bwMode="auto">
          <a:xfrm>
            <a:off x="4052888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34822" name="Rectangle 5"/>
          <p:cNvSpPr>
            <a:spLocks noChangeArrowheads="1"/>
          </p:cNvSpPr>
          <p:nvPr/>
        </p:nvSpPr>
        <p:spPr bwMode="auto">
          <a:xfrm>
            <a:off x="3862388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34823" name="Rectangle 6"/>
          <p:cNvSpPr>
            <a:spLocks noChangeArrowheads="1"/>
          </p:cNvSpPr>
          <p:nvPr/>
        </p:nvSpPr>
        <p:spPr bwMode="auto">
          <a:xfrm>
            <a:off x="3867150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>
              <a:latin typeface="Times New Roman" panose="02020603050405020304" pitchFamily="18" charset="0"/>
            </a:endParaRPr>
          </a:p>
        </p:txBody>
      </p:sp>
      <p:graphicFrame>
        <p:nvGraphicFramePr>
          <p:cNvPr id="34824" name="Object 7"/>
          <p:cNvGraphicFramePr>
            <a:graphicFrameLocks noChangeAspect="1"/>
          </p:cNvGraphicFramePr>
          <p:nvPr/>
        </p:nvGraphicFramePr>
        <p:xfrm>
          <a:off x="2057400" y="4287837"/>
          <a:ext cx="1981200" cy="817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382" name="Equation" r:id="rId4" imgW="1040948" imgH="431613" progId="Equation.3">
                  <p:embed/>
                </p:oleObj>
              </mc:Choice>
              <mc:Fallback>
                <p:oleObj name="Equation" r:id="rId4" imgW="1040948" imgH="4316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4287837"/>
                        <a:ext cx="1981200" cy="817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25" name="Object 8"/>
          <p:cNvGraphicFramePr>
            <a:graphicFrameLocks noChangeAspect="1"/>
          </p:cNvGraphicFramePr>
          <p:nvPr/>
        </p:nvGraphicFramePr>
        <p:xfrm>
          <a:off x="4953000" y="4287837"/>
          <a:ext cx="2362200" cy="712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383" name="Equation" r:id="rId6" imgW="1422400" imgH="431800" progId="Equation.3">
                  <p:embed/>
                </p:oleObj>
              </mc:Choice>
              <mc:Fallback>
                <p:oleObj name="Equation" r:id="rId6" imgW="14224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4287837"/>
                        <a:ext cx="2362200" cy="7127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26" name="Object 9"/>
          <p:cNvGraphicFramePr>
            <a:graphicFrameLocks noChangeAspect="1"/>
          </p:cNvGraphicFramePr>
          <p:nvPr/>
        </p:nvGraphicFramePr>
        <p:xfrm>
          <a:off x="4876800" y="3190875"/>
          <a:ext cx="2286000" cy="695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384" name="Equation" r:id="rId8" imgW="1409088" imgH="431613" progId="Equation.3">
                  <p:embed/>
                </p:oleObj>
              </mc:Choice>
              <mc:Fallback>
                <p:oleObj name="Equation" r:id="rId8" imgW="1409088" imgH="4316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3190875"/>
                        <a:ext cx="2286000" cy="695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27" name="Object 10"/>
          <p:cNvGraphicFramePr>
            <a:graphicFrameLocks noChangeAspect="1"/>
          </p:cNvGraphicFramePr>
          <p:nvPr/>
        </p:nvGraphicFramePr>
        <p:xfrm>
          <a:off x="1928813" y="3144838"/>
          <a:ext cx="1957387" cy="817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385" name="Equation" r:id="rId10" imgW="1028254" imgH="431613" progId="Equation.3">
                  <p:embed/>
                </p:oleObj>
              </mc:Choice>
              <mc:Fallback>
                <p:oleObj name="Equation" r:id="rId10" imgW="1028254" imgH="4316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8813" y="3144838"/>
                        <a:ext cx="1957387" cy="8175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28" name="Object 11"/>
          <p:cNvGraphicFramePr>
            <a:graphicFrameLocks noChangeAspect="1"/>
          </p:cNvGraphicFramePr>
          <p:nvPr/>
        </p:nvGraphicFramePr>
        <p:xfrm>
          <a:off x="1676400" y="2154238"/>
          <a:ext cx="2895600" cy="741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386" name="Equation" r:id="rId12" imgW="1676400" imgH="431800" progId="Equation.3">
                  <p:embed/>
                </p:oleObj>
              </mc:Choice>
              <mc:Fallback>
                <p:oleObj name="Equation" r:id="rId12" imgW="16764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2154238"/>
                        <a:ext cx="2895600" cy="7413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29" name="Object 12"/>
          <p:cNvGraphicFramePr>
            <a:graphicFrameLocks noChangeAspect="1"/>
          </p:cNvGraphicFramePr>
          <p:nvPr/>
        </p:nvGraphicFramePr>
        <p:xfrm>
          <a:off x="4800600" y="2217549"/>
          <a:ext cx="4114800" cy="611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387" name="Equation" r:id="rId14" imgW="2882900" imgH="431800" progId="Equation.3">
                  <p:embed/>
                </p:oleObj>
              </mc:Choice>
              <mc:Fallback>
                <p:oleObj name="Equation" r:id="rId14" imgW="28829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2217549"/>
                        <a:ext cx="4114800" cy="6111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30" name="Text Box 13"/>
          <p:cNvSpPr txBox="1">
            <a:spLocks noChangeArrowheads="1"/>
          </p:cNvSpPr>
          <p:nvPr/>
        </p:nvSpPr>
        <p:spPr bwMode="auto">
          <a:xfrm>
            <a:off x="304800" y="1371600"/>
            <a:ext cx="1066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dirty="0">
                <a:ea typeface="MS PGothic" panose="020B0600070205080204" pitchFamily="34" charset="-128"/>
              </a:rPr>
              <a:t>Model</a:t>
            </a:r>
          </a:p>
        </p:txBody>
      </p:sp>
      <p:sp>
        <p:nvSpPr>
          <p:cNvPr id="34831" name="Text Box 14"/>
          <p:cNvSpPr txBox="1">
            <a:spLocks noChangeArrowheads="1"/>
          </p:cNvSpPr>
          <p:nvPr/>
        </p:nvSpPr>
        <p:spPr bwMode="auto">
          <a:xfrm>
            <a:off x="5105400" y="1371600"/>
            <a:ext cx="3048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>
                <a:ea typeface="MS PGothic" panose="020B0600070205080204" pitchFamily="34" charset="-128"/>
              </a:rPr>
              <a:t>Intraclass Correlation</a:t>
            </a:r>
          </a:p>
        </p:txBody>
      </p:sp>
      <p:sp>
        <p:nvSpPr>
          <p:cNvPr id="34832" name="Text Box 15"/>
          <p:cNvSpPr txBox="1">
            <a:spLocks noChangeArrowheads="1"/>
          </p:cNvSpPr>
          <p:nvPr/>
        </p:nvSpPr>
        <p:spPr bwMode="auto">
          <a:xfrm>
            <a:off x="2209800" y="1371600"/>
            <a:ext cx="1447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>
                <a:ea typeface="MS PGothic" panose="020B0600070205080204" pitchFamily="34" charset="-128"/>
              </a:rPr>
              <a:t>Reliability</a:t>
            </a:r>
          </a:p>
        </p:txBody>
      </p:sp>
      <p:sp>
        <p:nvSpPr>
          <p:cNvPr id="34833" name="Text Box 16"/>
          <p:cNvSpPr txBox="1">
            <a:spLocks noChangeArrowheads="1"/>
          </p:cNvSpPr>
          <p:nvPr/>
        </p:nvSpPr>
        <p:spPr bwMode="auto">
          <a:xfrm>
            <a:off x="304800" y="4267200"/>
            <a:ext cx="10668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dirty="0">
                <a:ea typeface="MS PGothic" panose="020B0600070205080204" pitchFamily="34" charset="-128"/>
              </a:rPr>
              <a:t>One-way</a:t>
            </a:r>
          </a:p>
        </p:txBody>
      </p:sp>
      <p:sp>
        <p:nvSpPr>
          <p:cNvPr id="34834" name="Text Box 17"/>
          <p:cNvSpPr txBox="1">
            <a:spLocks noChangeArrowheads="1"/>
          </p:cNvSpPr>
          <p:nvPr/>
        </p:nvSpPr>
        <p:spPr bwMode="auto">
          <a:xfrm>
            <a:off x="304800" y="3032125"/>
            <a:ext cx="1066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dirty="0">
                <a:ea typeface="MS PGothic" panose="020B0600070205080204" pitchFamily="34" charset="-128"/>
              </a:rPr>
              <a:t>Two-way mixed</a:t>
            </a:r>
          </a:p>
        </p:txBody>
      </p:sp>
      <p:sp>
        <p:nvSpPr>
          <p:cNvPr id="34835" name="Text Box 18"/>
          <p:cNvSpPr txBox="1">
            <a:spLocks noChangeArrowheads="1"/>
          </p:cNvSpPr>
          <p:nvPr/>
        </p:nvSpPr>
        <p:spPr bwMode="auto">
          <a:xfrm>
            <a:off x="304800" y="2041525"/>
            <a:ext cx="1295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dirty="0">
                <a:ea typeface="MS PGothic" panose="020B0600070205080204" pitchFamily="34" charset="-128"/>
              </a:rPr>
              <a:t>Two-way random</a:t>
            </a:r>
          </a:p>
        </p:txBody>
      </p:sp>
      <p:sp>
        <p:nvSpPr>
          <p:cNvPr id="34836" name="Line 19"/>
          <p:cNvSpPr>
            <a:spLocks noChangeShapeType="1"/>
          </p:cNvSpPr>
          <p:nvPr/>
        </p:nvSpPr>
        <p:spPr bwMode="auto">
          <a:xfrm>
            <a:off x="304800" y="1905000"/>
            <a:ext cx="8458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37" name="Line 20"/>
          <p:cNvSpPr>
            <a:spLocks noChangeShapeType="1"/>
          </p:cNvSpPr>
          <p:nvPr/>
        </p:nvSpPr>
        <p:spPr bwMode="auto">
          <a:xfrm>
            <a:off x="304800" y="2971800"/>
            <a:ext cx="8458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38" name="Line 21"/>
          <p:cNvSpPr>
            <a:spLocks noChangeShapeType="1"/>
          </p:cNvSpPr>
          <p:nvPr/>
        </p:nvSpPr>
        <p:spPr bwMode="auto">
          <a:xfrm>
            <a:off x="304800" y="4191000"/>
            <a:ext cx="8458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39" name="Line 22"/>
          <p:cNvSpPr>
            <a:spLocks noChangeShapeType="1"/>
          </p:cNvSpPr>
          <p:nvPr/>
        </p:nvSpPr>
        <p:spPr bwMode="auto">
          <a:xfrm>
            <a:off x="4572000" y="1447800"/>
            <a:ext cx="0" cy="3886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40" name="Line 23"/>
          <p:cNvSpPr>
            <a:spLocks noChangeShapeType="1"/>
          </p:cNvSpPr>
          <p:nvPr/>
        </p:nvSpPr>
        <p:spPr bwMode="auto">
          <a:xfrm>
            <a:off x="1524000" y="1371600"/>
            <a:ext cx="0" cy="3886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41" name="Text Box 24"/>
          <p:cNvSpPr txBox="1">
            <a:spLocks noChangeArrowheads="1"/>
          </p:cNvSpPr>
          <p:nvPr/>
        </p:nvSpPr>
        <p:spPr bwMode="auto">
          <a:xfrm>
            <a:off x="685800" y="5257800"/>
            <a:ext cx="7939088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ea typeface="MS PGothic" panose="020B0600070205080204" pitchFamily="34" charset="-128"/>
              </a:rPr>
              <a:t>BMS =  Between </a:t>
            </a:r>
            <a:r>
              <a:rPr lang="en-US" altLang="en-US" sz="2000" dirty="0" err="1">
                <a:ea typeface="MS PGothic" panose="020B0600070205080204" pitchFamily="34" charset="-128"/>
              </a:rPr>
              <a:t>Ratee</a:t>
            </a:r>
            <a:r>
              <a:rPr lang="en-US" altLang="en-US" sz="2000" dirty="0">
                <a:ea typeface="MS PGothic" panose="020B0600070205080204" pitchFamily="34" charset="-128"/>
              </a:rPr>
              <a:t> Mean Square     N = n of </a:t>
            </a:r>
            <a:r>
              <a:rPr lang="en-US" altLang="en-US" sz="2000" dirty="0" err="1">
                <a:ea typeface="MS PGothic" panose="020B0600070205080204" pitchFamily="34" charset="-128"/>
              </a:rPr>
              <a:t>ratees</a:t>
            </a:r>
            <a:endParaRPr lang="en-US" altLang="en-US" sz="2000" dirty="0">
              <a:ea typeface="MS PGothic" panose="020B0600070205080204" pitchFamily="34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ea typeface="MS PGothic" panose="020B0600070205080204" pitchFamily="34" charset="-128"/>
              </a:rPr>
              <a:t>WMS = Within Mean Square                    k =  n of items or raters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ea typeface="MS PGothic" panose="020B0600070205080204" pitchFamily="34" charset="-128"/>
              </a:rPr>
              <a:t>JMS   = Item or Rater Mean Square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ea typeface="MS PGothic" panose="020B0600070205080204" pitchFamily="34" charset="-128"/>
              </a:rPr>
              <a:t>EMS  = </a:t>
            </a:r>
            <a:r>
              <a:rPr lang="en-US" altLang="en-US" sz="2000" dirty="0" err="1">
                <a:ea typeface="MS PGothic" panose="020B0600070205080204" pitchFamily="34" charset="-128"/>
              </a:rPr>
              <a:t>Ratee</a:t>
            </a:r>
            <a:r>
              <a:rPr lang="en-US" altLang="en-US" sz="2000" dirty="0">
                <a:ea typeface="MS PGothic" panose="020B0600070205080204" pitchFamily="34" charset="-128"/>
              </a:rPr>
              <a:t> x Item (Rater) Mean Square</a:t>
            </a: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>
          <a:xfrm>
            <a:off x="7419975" y="6105525"/>
            <a:ext cx="1466850" cy="476250"/>
          </a:xfrm>
        </p:spPr>
        <p:txBody>
          <a:bodyPr/>
          <a:lstStyle/>
          <a:p>
            <a:pPr>
              <a:defRPr/>
            </a:pPr>
            <a:fld id="{FC104A63-7622-4A0E-8213-283EA964E1B0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2"/>
          <p:cNvSpPr>
            <a:spLocks noChangeArrowheads="1"/>
          </p:cNvSpPr>
          <p:nvPr/>
        </p:nvSpPr>
        <p:spPr bwMode="auto">
          <a:xfrm>
            <a:off x="457200" y="457200"/>
            <a:ext cx="8305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3600" b="0" dirty="0" smtClean="0">
                <a:latin typeface="Comic Sans MS" panose="030F0702030302020204" pitchFamily="66" charset="0"/>
                <a:ea typeface="MS PGothic" panose="020B0600070205080204" pitchFamily="34" charset="-128"/>
              </a:rPr>
              <a:t>Reliability Formulas</a:t>
            </a:r>
            <a:endParaRPr lang="en-US" altLang="en-US" sz="3600" b="0" dirty="0">
              <a:latin typeface="Comic Sans MS" panose="030F0702030302020204" pitchFamily="66" charset="0"/>
              <a:ea typeface="MS PGothic" panose="020B0600070205080204" pitchFamily="34" charset="-128"/>
            </a:endParaRPr>
          </a:p>
        </p:txBody>
      </p:sp>
      <p:sp>
        <p:nvSpPr>
          <p:cNvPr id="34820" name="Rectangle 3"/>
          <p:cNvSpPr>
            <a:spLocks noChangeArrowheads="1"/>
          </p:cNvSpPr>
          <p:nvPr/>
        </p:nvSpPr>
        <p:spPr bwMode="auto">
          <a:xfrm>
            <a:off x="-177800" y="1295400"/>
            <a:ext cx="9144000" cy="382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ctr" anchorCtr="1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100000"/>
              </a:spcBef>
              <a:buFontTx/>
              <a:buNone/>
            </a:pPr>
            <a:endParaRPr lang="en-US" altLang="en-US" sz="1400">
              <a:latin typeface="Comic Sans MS" panose="030F0702030302020204" pitchFamily="66" charset="0"/>
              <a:ea typeface="MS PGothic" panose="020B0600070205080204" pitchFamily="34" charset="-128"/>
            </a:endParaRPr>
          </a:p>
          <a:p>
            <a:pPr eaLnBrk="1" hangingPunct="1">
              <a:lnSpc>
                <a:spcPct val="90000"/>
              </a:lnSpc>
              <a:spcBef>
                <a:spcPct val="100000"/>
              </a:spcBef>
              <a:buFontTx/>
              <a:buNone/>
            </a:pPr>
            <a:r>
              <a:rPr lang="en-US" altLang="en-US" sz="1400">
                <a:latin typeface="Comic Sans MS" panose="030F0702030302020204" pitchFamily="66" charset="0"/>
                <a:ea typeface="MS PGothic" panose="020B0600070205080204" pitchFamily="34" charset="-128"/>
              </a:rPr>
              <a:t/>
            </a:r>
            <a:br>
              <a:rPr lang="en-US" altLang="en-US" sz="1400">
                <a:latin typeface="Comic Sans MS" panose="030F0702030302020204" pitchFamily="66" charset="0"/>
                <a:ea typeface="MS PGothic" panose="020B0600070205080204" pitchFamily="34" charset="-128"/>
              </a:rPr>
            </a:br>
            <a:endParaRPr lang="en-US" altLang="en-US" sz="1400">
              <a:latin typeface="Comic Sans MS" panose="030F0702030302020204" pitchFamily="66" charset="0"/>
              <a:ea typeface="MS PGothic" panose="020B0600070205080204" pitchFamily="34" charset="-128"/>
            </a:endParaRPr>
          </a:p>
        </p:txBody>
      </p:sp>
      <p:sp>
        <p:nvSpPr>
          <p:cNvPr id="34821" name="Rectangle 4"/>
          <p:cNvSpPr>
            <a:spLocks noChangeArrowheads="1"/>
          </p:cNvSpPr>
          <p:nvPr/>
        </p:nvSpPr>
        <p:spPr bwMode="auto">
          <a:xfrm>
            <a:off x="4052888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34822" name="Rectangle 5"/>
          <p:cNvSpPr>
            <a:spLocks noChangeArrowheads="1"/>
          </p:cNvSpPr>
          <p:nvPr/>
        </p:nvSpPr>
        <p:spPr bwMode="auto">
          <a:xfrm>
            <a:off x="3862388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34823" name="Rectangle 6"/>
          <p:cNvSpPr>
            <a:spLocks noChangeArrowheads="1"/>
          </p:cNvSpPr>
          <p:nvPr/>
        </p:nvSpPr>
        <p:spPr bwMode="auto">
          <a:xfrm>
            <a:off x="3867150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>
              <a:latin typeface="Times New Roman" panose="02020603050405020304" pitchFamily="18" charset="0"/>
            </a:endParaRPr>
          </a:p>
        </p:txBody>
      </p:sp>
      <p:graphicFrame>
        <p:nvGraphicFramePr>
          <p:cNvPr id="34824" name="Object 7"/>
          <p:cNvGraphicFramePr>
            <a:graphicFrameLocks noChangeAspect="1"/>
          </p:cNvGraphicFramePr>
          <p:nvPr/>
        </p:nvGraphicFramePr>
        <p:xfrm>
          <a:off x="2057400" y="4287837"/>
          <a:ext cx="1981200" cy="817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406" name="Equation" r:id="rId4" imgW="1040948" imgH="431613" progId="Equation.3">
                  <p:embed/>
                </p:oleObj>
              </mc:Choice>
              <mc:Fallback>
                <p:oleObj name="Equation" r:id="rId4" imgW="1040948" imgH="4316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4287837"/>
                        <a:ext cx="1981200" cy="817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25" name="Object 8"/>
          <p:cNvGraphicFramePr>
            <a:graphicFrameLocks noChangeAspect="1"/>
          </p:cNvGraphicFramePr>
          <p:nvPr/>
        </p:nvGraphicFramePr>
        <p:xfrm>
          <a:off x="4953000" y="4287837"/>
          <a:ext cx="2362200" cy="712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407" name="Equation" r:id="rId6" imgW="1422400" imgH="431800" progId="Equation.3">
                  <p:embed/>
                </p:oleObj>
              </mc:Choice>
              <mc:Fallback>
                <p:oleObj name="Equation" r:id="rId6" imgW="14224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4287837"/>
                        <a:ext cx="2362200" cy="7127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26" name="Object 9"/>
          <p:cNvGraphicFramePr>
            <a:graphicFrameLocks noChangeAspect="1"/>
          </p:cNvGraphicFramePr>
          <p:nvPr/>
        </p:nvGraphicFramePr>
        <p:xfrm>
          <a:off x="4876800" y="3190875"/>
          <a:ext cx="2286000" cy="695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408" name="Equation" r:id="rId8" imgW="1409088" imgH="431613" progId="Equation.3">
                  <p:embed/>
                </p:oleObj>
              </mc:Choice>
              <mc:Fallback>
                <p:oleObj name="Equation" r:id="rId8" imgW="1409088" imgH="4316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3190875"/>
                        <a:ext cx="2286000" cy="695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27" name="Object 10"/>
          <p:cNvGraphicFramePr>
            <a:graphicFrameLocks noChangeAspect="1"/>
          </p:cNvGraphicFramePr>
          <p:nvPr/>
        </p:nvGraphicFramePr>
        <p:xfrm>
          <a:off x="1928813" y="3144838"/>
          <a:ext cx="1957387" cy="817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409" name="Equation" r:id="rId10" imgW="1028254" imgH="431613" progId="Equation.3">
                  <p:embed/>
                </p:oleObj>
              </mc:Choice>
              <mc:Fallback>
                <p:oleObj name="Equation" r:id="rId10" imgW="1028254" imgH="4316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8813" y="3144838"/>
                        <a:ext cx="1957387" cy="8175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28" name="Object 11"/>
          <p:cNvGraphicFramePr>
            <a:graphicFrameLocks noChangeAspect="1"/>
          </p:cNvGraphicFramePr>
          <p:nvPr/>
        </p:nvGraphicFramePr>
        <p:xfrm>
          <a:off x="1676400" y="2154238"/>
          <a:ext cx="2895600" cy="741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410" name="Equation" r:id="rId12" imgW="1676400" imgH="431800" progId="Equation.3">
                  <p:embed/>
                </p:oleObj>
              </mc:Choice>
              <mc:Fallback>
                <p:oleObj name="Equation" r:id="rId12" imgW="16764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2154238"/>
                        <a:ext cx="2895600" cy="7413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29" name="Object 12"/>
          <p:cNvGraphicFramePr>
            <a:graphicFrameLocks noChangeAspect="1"/>
          </p:cNvGraphicFramePr>
          <p:nvPr/>
        </p:nvGraphicFramePr>
        <p:xfrm>
          <a:off x="4800600" y="2217549"/>
          <a:ext cx="4114800" cy="611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411" name="Equation" r:id="rId14" imgW="2882900" imgH="431800" progId="Equation.3">
                  <p:embed/>
                </p:oleObj>
              </mc:Choice>
              <mc:Fallback>
                <p:oleObj name="Equation" r:id="rId14" imgW="28829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2217549"/>
                        <a:ext cx="4114800" cy="6111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30" name="Text Box 13"/>
          <p:cNvSpPr txBox="1">
            <a:spLocks noChangeArrowheads="1"/>
          </p:cNvSpPr>
          <p:nvPr/>
        </p:nvSpPr>
        <p:spPr bwMode="auto">
          <a:xfrm>
            <a:off x="304800" y="1371600"/>
            <a:ext cx="1066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dirty="0">
                <a:ea typeface="MS PGothic" panose="020B0600070205080204" pitchFamily="34" charset="-128"/>
              </a:rPr>
              <a:t>Model</a:t>
            </a:r>
          </a:p>
        </p:txBody>
      </p:sp>
      <p:sp>
        <p:nvSpPr>
          <p:cNvPr id="34831" name="Text Box 14"/>
          <p:cNvSpPr txBox="1">
            <a:spLocks noChangeArrowheads="1"/>
          </p:cNvSpPr>
          <p:nvPr/>
        </p:nvSpPr>
        <p:spPr bwMode="auto">
          <a:xfrm>
            <a:off x="5105400" y="1371600"/>
            <a:ext cx="3048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>
                <a:ea typeface="MS PGothic" panose="020B0600070205080204" pitchFamily="34" charset="-128"/>
              </a:rPr>
              <a:t>Intraclass Correlation</a:t>
            </a:r>
          </a:p>
        </p:txBody>
      </p:sp>
      <p:sp>
        <p:nvSpPr>
          <p:cNvPr id="34832" name="Text Box 15"/>
          <p:cNvSpPr txBox="1">
            <a:spLocks noChangeArrowheads="1"/>
          </p:cNvSpPr>
          <p:nvPr/>
        </p:nvSpPr>
        <p:spPr bwMode="auto">
          <a:xfrm>
            <a:off x="2209800" y="1371600"/>
            <a:ext cx="1447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>
                <a:ea typeface="MS PGothic" panose="020B0600070205080204" pitchFamily="34" charset="-128"/>
              </a:rPr>
              <a:t>Reliability</a:t>
            </a:r>
          </a:p>
        </p:txBody>
      </p:sp>
      <p:sp>
        <p:nvSpPr>
          <p:cNvPr id="34833" name="Text Box 16"/>
          <p:cNvSpPr txBox="1">
            <a:spLocks noChangeArrowheads="1"/>
          </p:cNvSpPr>
          <p:nvPr/>
        </p:nvSpPr>
        <p:spPr bwMode="auto">
          <a:xfrm>
            <a:off x="304800" y="4267200"/>
            <a:ext cx="10668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dirty="0">
                <a:ea typeface="MS PGothic" panose="020B0600070205080204" pitchFamily="34" charset="-128"/>
              </a:rPr>
              <a:t>One-way</a:t>
            </a:r>
          </a:p>
        </p:txBody>
      </p:sp>
      <p:sp>
        <p:nvSpPr>
          <p:cNvPr id="34834" name="Text Box 17"/>
          <p:cNvSpPr txBox="1">
            <a:spLocks noChangeArrowheads="1"/>
          </p:cNvSpPr>
          <p:nvPr/>
        </p:nvSpPr>
        <p:spPr bwMode="auto">
          <a:xfrm>
            <a:off x="304800" y="3032125"/>
            <a:ext cx="1066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dirty="0">
                <a:ea typeface="MS PGothic" panose="020B0600070205080204" pitchFamily="34" charset="-128"/>
              </a:rPr>
              <a:t>Two-way mixed</a:t>
            </a:r>
          </a:p>
        </p:txBody>
      </p:sp>
      <p:sp>
        <p:nvSpPr>
          <p:cNvPr id="34835" name="Text Box 18"/>
          <p:cNvSpPr txBox="1">
            <a:spLocks noChangeArrowheads="1"/>
          </p:cNvSpPr>
          <p:nvPr/>
        </p:nvSpPr>
        <p:spPr bwMode="auto">
          <a:xfrm>
            <a:off x="304800" y="2041525"/>
            <a:ext cx="1295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dirty="0">
                <a:ea typeface="MS PGothic" panose="020B0600070205080204" pitchFamily="34" charset="-128"/>
              </a:rPr>
              <a:t>Two-way random</a:t>
            </a:r>
          </a:p>
        </p:txBody>
      </p:sp>
      <p:sp>
        <p:nvSpPr>
          <p:cNvPr id="34836" name="Line 19"/>
          <p:cNvSpPr>
            <a:spLocks noChangeShapeType="1"/>
          </p:cNvSpPr>
          <p:nvPr/>
        </p:nvSpPr>
        <p:spPr bwMode="auto">
          <a:xfrm>
            <a:off x="304800" y="1905000"/>
            <a:ext cx="8458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37" name="Line 20"/>
          <p:cNvSpPr>
            <a:spLocks noChangeShapeType="1"/>
          </p:cNvSpPr>
          <p:nvPr/>
        </p:nvSpPr>
        <p:spPr bwMode="auto">
          <a:xfrm>
            <a:off x="304800" y="2971800"/>
            <a:ext cx="8458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38" name="Line 21"/>
          <p:cNvSpPr>
            <a:spLocks noChangeShapeType="1"/>
          </p:cNvSpPr>
          <p:nvPr/>
        </p:nvSpPr>
        <p:spPr bwMode="auto">
          <a:xfrm>
            <a:off x="304800" y="4191000"/>
            <a:ext cx="8458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39" name="Line 22"/>
          <p:cNvSpPr>
            <a:spLocks noChangeShapeType="1"/>
          </p:cNvSpPr>
          <p:nvPr/>
        </p:nvSpPr>
        <p:spPr bwMode="auto">
          <a:xfrm>
            <a:off x="4572000" y="1447800"/>
            <a:ext cx="0" cy="3886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40" name="Line 23"/>
          <p:cNvSpPr>
            <a:spLocks noChangeShapeType="1"/>
          </p:cNvSpPr>
          <p:nvPr/>
        </p:nvSpPr>
        <p:spPr bwMode="auto">
          <a:xfrm>
            <a:off x="1524000" y="1371600"/>
            <a:ext cx="0" cy="3886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41" name="Text Box 24"/>
          <p:cNvSpPr txBox="1">
            <a:spLocks noChangeArrowheads="1"/>
          </p:cNvSpPr>
          <p:nvPr/>
        </p:nvSpPr>
        <p:spPr bwMode="auto">
          <a:xfrm>
            <a:off x="685800" y="5257800"/>
            <a:ext cx="7939088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ea typeface="MS PGothic" panose="020B0600070205080204" pitchFamily="34" charset="-128"/>
              </a:rPr>
              <a:t>BMS =  Between </a:t>
            </a:r>
            <a:r>
              <a:rPr lang="en-US" altLang="en-US" sz="2000" dirty="0" err="1">
                <a:ea typeface="MS PGothic" panose="020B0600070205080204" pitchFamily="34" charset="-128"/>
              </a:rPr>
              <a:t>Ratee</a:t>
            </a:r>
            <a:r>
              <a:rPr lang="en-US" altLang="en-US" sz="2000" dirty="0">
                <a:ea typeface="MS PGothic" panose="020B0600070205080204" pitchFamily="34" charset="-128"/>
              </a:rPr>
              <a:t> Mean Square     N = n of </a:t>
            </a:r>
            <a:r>
              <a:rPr lang="en-US" altLang="en-US" sz="2000" dirty="0" err="1">
                <a:ea typeface="MS PGothic" panose="020B0600070205080204" pitchFamily="34" charset="-128"/>
              </a:rPr>
              <a:t>ratees</a:t>
            </a:r>
            <a:endParaRPr lang="en-US" altLang="en-US" sz="2000" dirty="0">
              <a:ea typeface="MS PGothic" panose="020B0600070205080204" pitchFamily="34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ea typeface="MS PGothic" panose="020B0600070205080204" pitchFamily="34" charset="-128"/>
              </a:rPr>
              <a:t>WMS = Within Mean Square                    k =  n of items or raters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ea typeface="MS PGothic" panose="020B0600070205080204" pitchFamily="34" charset="-128"/>
              </a:rPr>
              <a:t>JMS   = Item or Rater Mean Square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ea typeface="MS PGothic" panose="020B0600070205080204" pitchFamily="34" charset="-128"/>
              </a:rPr>
              <a:t>EMS  = </a:t>
            </a:r>
            <a:r>
              <a:rPr lang="en-US" altLang="en-US" sz="2000" dirty="0" err="1">
                <a:ea typeface="MS PGothic" panose="020B0600070205080204" pitchFamily="34" charset="-128"/>
              </a:rPr>
              <a:t>Ratee</a:t>
            </a:r>
            <a:r>
              <a:rPr lang="en-US" altLang="en-US" sz="2000" dirty="0">
                <a:ea typeface="MS PGothic" panose="020B0600070205080204" pitchFamily="34" charset="-128"/>
              </a:rPr>
              <a:t> x Item (Rater) Mean Square</a:t>
            </a: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>
          <a:xfrm>
            <a:off x="7419975" y="6105525"/>
            <a:ext cx="1466850" cy="476250"/>
          </a:xfrm>
        </p:spPr>
        <p:txBody>
          <a:bodyPr/>
          <a:lstStyle/>
          <a:p>
            <a:pPr>
              <a:defRPr/>
            </a:pPr>
            <a:fld id="{FC104A63-7622-4A0E-8213-283EA964E1B0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" name="Ink 1"/>
              <p14:cNvContentPartPr/>
              <p14:nvPr/>
            </p14:nvContentPartPr>
            <p14:xfrm>
              <a:off x="1763559" y="3043467"/>
              <a:ext cx="2494800" cy="94464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751679" y="3031587"/>
                <a:ext cx="2518560" cy="96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3" name="Ink 2"/>
              <p14:cNvContentPartPr/>
              <p14:nvPr/>
            </p14:nvContentPartPr>
            <p14:xfrm>
              <a:off x="190359" y="354987"/>
              <a:ext cx="82800" cy="43704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78479" y="343107"/>
                <a:ext cx="106560" cy="46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4" name="Ink 3"/>
              <p14:cNvContentPartPr/>
              <p14:nvPr/>
            </p14:nvContentPartPr>
            <p14:xfrm>
              <a:off x="313839" y="395667"/>
              <a:ext cx="109440" cy="35964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01959" y="383787"/>
                <a:ext cx="133200" cy="38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5" name="Ink 4"/>
              <p14:cNvContentPartPr/>
              <p14:nvPr/>
            </p14:nvContentPartPr>
            <p14:xfrm>
              <a:off x="286479" y="668907"/>
              <a:ext cx="164160" cy="36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74599" y="657027"/>
                <a:ext cx="187920" cy="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6" name="Ink 5"/>
              <p14:cNvContentPartPr/>
              <p14:nvPr/>
            </p14:nvContentPartPr>
            <p14:xfrm>
              <a:off x="559719" y="409347"/>
              <a:ext cx="360" cy="35532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547839" y="397467"/>
                <a:ext cx="24120" cy="37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7" name="Ink 6"/>
              <p14:cNvContentPartPr/>
              <p14:nvPr/>
            </p14:nvContentPartPr>
            <p14:xfrm>
              <a:off x="572679" y="313227"/>
              <a:ext cx="14400" cy="11016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560799" y="301347"/>
                <a:ext cx="38160" cy="13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8" name="Ink 7"/>
              <p14:cNvContentPartPr/>
              <p14:nvPr/>
            </p14:nvContentPartPr>
            <p14:xfrm>
              <a:off x="570519" y="341307"/>
              <a:ext cx="16560" cy="10944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558639" y="329427"/>
                <a:ext cx="40320" cy="13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9" name="Ink 8"/>
              <p14:cNvContentPartPr/>
              <p14:nvPr/>
            </p14:nvContentPartPr>
            <p14:xfrm>
              <a:off x="750519" y="641547"/>
              <a:ext cx="360" cy="46440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738639" y="629667"/>
                <a:ext cx="24120" cy="48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0" name="Ink 9"/>
              <p14:cNvContentPartPr/>
              <p14:nvPr/>
            </p14:nvContentPartPr>
            <p14:xfrm>
              <a:off x="750519" y="600507"/>
              <a:ext cx="206640" cy="15048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738639" y="588627"/>
                <a:ext cx="230400" cy="17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1" name="Ink 10"/>
              <p14:cNvContentPartPr/>
              <p14:nvPr/>
            </p14:nvContentPartPr>
            <p14:xfrm>
              <a:off x="1105479" y="286587"/>
              <a:ext cx="360" cy="50544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1093599" y="274707"/>
                <a:ext cx="24120" cy="52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2" name="Ink 11"/>
              <p14:cNvContentPartPr/>
              <p14:nvPr/>
            </p14:nvContentPartPr>
            <p14:xfrm>
              <a:off x="1119159" y="637587"/>
              <a:ext cx="259560" cy="14076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1107279" y="625707"/>
                <a:ext cx="283320" cy="16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13" name="Ink 12"/>
              <p14:cNvContentPartPr/>
              <p14:nvPr/>
            </p14:nvContentPartPr>
            <p14:xfrm>
              <a:off x="1555839" y="613107"/>
              <a:ext cx="259560" cy="21960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1543959" y="601227"/>
                <a:ext cx="283320" cy="24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14" name="Ink 13"/>
              <p14:cNvContentPartPr/>
              <p14:nvPr/>
            </p14:nvContentPartPr>
            <p14:xfrm>
              <a:off x="1596879" y="441747"/>
              <a:ext cx="533160" cy="262944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1584999" y="429867"/>
                <a:ext cx="556920" cy="265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15" name="Ink 14"/>
              <p14:cNvContentPartPr/>
              <p14:nvPr/>
            </p14:nvContentPartPr>
            <p14:xfrm>
              <a:off x="2074599" y="2895147"/>
              <a:ext cx="164160" cy="162360"/>
            </p14:xfrm>
          </p:contentPart>
        </mc:Choice>
        <mc:Fallback xmlns="">
          <p:pic>
            <p:nvPicPr>
              <p:cNvPr id="15" name="Ink 14"/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2062719" y="2883267"/>
                <a:ext cx="187920" cy="186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94106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Internal Consistency Reliability (Coefficient Alpha)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221163"/>
          </a:xfrm>
        </p:spPr>
        <p:txBody>
          <a:bodyPr/>
          <a:lstStyle/>
          <a:p>
            <a:r>
              <a:rPr lang="en-US" dirty="0" smtClean="0"/>
              <a:t>Coefficient alpha =   </a:t>
            </a:r>
            <a:r>
              <a:rPr lang="en-US" u="sng" dirty="0" smtClean="0"/>
              <a:t>0.92</a:t>
            </a:r>
          </a:p>
          <a:p>
            <a:pPr marL="457200" lvl="1" indent="0">
              <a:buNone/>
            </a:pPr>
            <a:r>
              <a:rPr lang="en-US" dirty="0" smtClean="0"/>
              <a:t>(</a:t>
            </a:r>
            <a:r>
              <a:rPr lang="en-US" dirty="0" err="1" smtClean="0"/>
              <a:t>MS</a:t>
            </a:r>
            <a:r>
              <a:rPr lang="en-US" baseline="-25000" dirty="0" err="1" smtClean="0"/>
              <a:t>bms</a:t>
            </a:r>
            <a:r>
              <a:rPr lang="en-US" dirty="0" smtClean="0"/>
              <a:t> – </a:t>
            </a:r>
            <a:r>
              <a:rPr lang="en-US" dirty="0" err="1" smtClean="0"/>
              <a:t>MS</a:t>
            </a:r>
            <a:r>
              <a:rPr lang="en-US" baseline="-25000" dirty="0" err="1" smtClean="0"/>
              <a:t>ems</a:t>
            </a:r>
            <a:r>
              <a:rPr lang="en-US" dirty="0" smtClean="0"/>
              <a:t>)/</a:t>
            </a:r>
            <a:r>
              <a:rPr lang="en-US" dirty="0" err="1" smtClean="0"/>
              <a:t>MS</a:t>
            </a:r>
            <a:r>
              <a:rPr lang="en-US" baseline="-25000" dirty="0" err="1" smtClean="0"/>
              <a:t>bms</a:t>
            </a:r>
            <a:endParaRPr lang="en-US" baseline="-25000" dirty="0" smtClean="0"/>
          </a:p>
          <a:p>
            <a:endParaRPr lang="en-US" dirty="0" smtClean="0"/>
          </a:p>
          <a:p>
            <a:r>
              <a:rPr lang="en-US" dirty="0" smtClean="0"/>
              <a:t>Ordinal alpha =        </a:t>
            </a:r>
            <a:r>
              <a:rPr lang="en-US" u="sng" dirty="0" smtClean="0"/>
              <a:t>0.98</a:t>
            </a:r>
          </a:p>
          <a:p>
            <a:pPr marL="457200" lvl="1" indent="0">
              <a:buNone/>
            </a:pPr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support.sas.com/resources/papers/proceedings14/2042-2014.pdf</a:t>
            </a:r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3347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Number Placeholder 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75225D58-966A-478E-A3C2-E79165D04867}" type="slidenum">
              <a:rPr lang="en-US" altLang="en-US" sz="1400"/>
              <a:pPr algn="r" eaLnBrk="1" hangingPunct="1">
                <a:spcBef>
                  <a:spcPct val="0"/>
                </a:spcBef>
                <a:buFontTx/>
                <a:buNone/>
              </a:pPr>
              <a:t>19</a:t>
            </a:fld>
            <a:endParaRPr lang="en-US" altLang="en-US" sz="1400"/>
          </a:p>
        </p:txBody>
      </p:sp>
      <p:sp>
        <p:nvSpPr>
          <p:cNvPr id="40963" name="Rectangle 4"/>
          <p:cNvSpPr>
            <a:spLocks noChangeArrowheads="1"/>
          </p:cNvSpPr>
          <p:nvPr/>
        </p:nvSpPr>
        <p:spPr bwMode="auto">
          <a:xfrm>
            <a:off x="304800" y="228600"/>
            <a:ext cx="8610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dirty="0">
                <a:solidFill>
                  <a:schemeClr val="tx2"/>
                </a:solidFill>
                <a:latin typeface="Comic Sans MS" panose="030F0702030302020204" pitchFamily="66" charset="0"/>
              </a:rPr>
              <a:t>Item-scale correlation </a:t>
            </a:r>
            <a:r>
              <a:rPr lang="en-US" altLang="en-US" sz="4000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matrix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(“Multi-trait Scaling”)</a:t>
            </a:r>
            <a:endParaRPr lang="en-US" altLang="en-US" sz="4000" dirty="0">
              <a:solidFill>
                <a:schemeClr val="tx2"/>
              </a:solidFill>
              <a:latin typeface="Comic Sans MS" panose="030F0702030302020204" pitchFamily="66" charset="0"/>
            </a:endParaRPr>
          </a:p>
        </p:txBody>
      </p:sp>
      <p:graphicFrame>
        <p:nvGraphicFramePr>
          <p:cNvPr id="40964" name="Object 4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17370615"/>
              </p:ext>
            </p:extLst>
          </p:nvPr>
        </p:nvGraphicFramePr>
        <p:xfrm>
          <a:off x="1101725" y="1890713"/>
          <a:ext cx="6738938" cy="4710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44" name="Document" r:id="rId4" imgW="6948836" imgH="4848007" progId="Word.Document.8">
                  <p:embed/>
                </p:oleObj>
              </mc:Choice>
              <mc:Fallback>
                <p:oleObj name="Document" r:id="rId4" imgW="6948836" imgH="4848007" progId="Word.Documen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1725" y="1890713"/>
                        <a:ext cx="6738938" cy="4710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65" name="Rectangle 6"/>
          <p:cNvSpPr>
            <a:spLocks noChangeArrowheads="1"/>
          </p:cNvSpPr>
          <p:nvPr/>
        </p:nvSpPr>
        <p:spPr bwMode="auto">
          <a:xfrm>
            <a:off x="5013325" y="6262688"/>
            <a:ext cx="18415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800"/>
          </a:p>
        </p:txBody>
      </p:sp>
      <p:pic>
        <p:nvPicPr>
          <p:cNvPr id="40966" name="Picture 8" descr="MPj04331600000[1]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81800" y="2285999"/>
            <a:ext cx="2134985" cy="287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Comic Sans MS" panose="030F0702030302020204" pitchFamily="66" charset="0"/>
              </a:rPr>
              <a:t>Patient-Reported Outcomes (PROs)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9600" cy="4754563"/>
          </a:xfrm>
        </p:spPr>
        <p:txBody>
          <a:bodyPr/>
          <a:lstStyle/>
          <a:p>
            <a:r>
              <a:rPr lang="en-US" altLang="en-US" dirty="0" smtClean="0">
                <a:latin typeface="Comic Sans MS" panose="030F0702030302020204" pitchFamily="66" charset="0"/>
              </a:rPr>
              <a:t>“Any report of the status of a patient’s health condition that comes directly from the patient, without interpretation of the patient’s response by a clinician or anyone else”</a:t>
            </a:r>
          </a:p>
          <a:p>
            <a:pPr lvl="1"/>
            <a:r>
              <a:rPr lang="en-US" altLang="en-US" dirty="0" smtClean="0">
                <a:latin typeface="Comic Sans MS" panose="030F0702030302020204" pitchFamily="66" charset="0"/>
              </a:rPr>
              <a:t>Patient reports about their health</a:t>
            </a:r>
          </a:p>
          <a:p>
            <a:pPr lvl="2"/>
            <a:r>
              <a:rPr lang="en-US" altLang="en-US" dirty="0" smtClean="0">
                <a:latin typeface="Comic Sans MS" panose="030F0702030302020204" pitchFamily="66" charset="0"/>
              </a:rPr>
              <a:t>What they can do (functioning) </a:t>
            </a:r>
          </a:p>
          <a:p>
            <a:pPr lvl="2"/>
            <a:r>
              <a:rPr lang="en-US" altLang="en-US" dirty="0" smtClean="0">
                <a:latin typeface="Comic Sans MS" panose="030F0702030302020204" pitchFamily="66" charset="0"/>
              </a:rPr>
              <a:t>How they feel (well-being)</a:t>
            </a:r>
          </a:p>
          <a:p>
            <a:pPr lvl="1"/>
            <a:endParaRPr lang="en-US" altLang="en-US" dirty="0" smtClean="0">
              <a:latin typeface="Comic Sans MS" panose="030F0702030302020204" pitchFamily="66" charset="0"/>
            </a:endParaRPr>
          </a:p>
          <a:p>
            <a:pPr lvl="1"/>
            <a:endParaRPr lang="en-US" altLang="en-US" dirty="0" smtClean="0">
              <a:latin typeface="Comic Sans MS" panose="030F0702030302020204" pitchFamily="66" charset="0"/>
            </a:endParaRPr>
          </a:p>
        </p:txBody>
      </p:sp>
      <p:sp>
        <p:nvSpPr>
          <p:cNvPr id="34820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0BC5A83-BF41-40D4-9BCF-BD201AA22841}" type="slidenum">
              <a:rPr lang="en-US" altLang="en-US" sz="1400" smtClean="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2</a:t>
            </a:fld>
            <a:endParaRPr lang="en-US" altLang="en-US" sz="140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Number Placeholder 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F5901903-52A2-4C9A-BCF7-97E51BEAA2B9}" type="slidenum">
              <a:rPr lang="en-US" altLang="en-US" sz="1400"/>
              <a:pPr algn="r" eaLnBrk="1" hangingPunct="1">
                <a:spcBef>
                  <a:spcPct val="0"/>
                </a:spcBef>
                <a:buFontTx/>
                <a:buNone/>
              </a:pPr>
              <a:t>20</a:t>
            </a:fld>
            <a:endParaRPr lang="en-US" altLang="en-US" sz="1400"/>
          </a:p>
        </p:txBody>
      </p:sp>
      <p:sp>
        <p:nvSpPr>
          <p:cNvPr id="43011" name="Rectangle 2"/>
          <p:cNvSpPr>
            <a:spLocks noChangeArrowheads="1"/>
          </p:cNvSpPr>
          <p:nvPr/>
        </p:nvSpPr>
        <p:spPr bwMode="auto">
          <a:xfrm>
            <a:off x="304800" y="228600"/>
            <a:ext cx="8610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>
                <a:solidFill>
                  <a:schemeClr val="tx2"/>
                </a:solidFill>
                <a:latin typeface="Comic Sans MS" panose="030F0702030302020204" pitchFamily="66" charset="0"/>
              </a:rPr>
              <a:t>Item-scale correlation matrix</a:t>
            </a:r>
          </a:p>
        </p:txBody>
      </p:sp>
      <p:graphicFrame>
        <p:nvGraphicFramePr>
          <p:cNvPr id="43012" name="Object 4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72433367"/>
              </p:ext>
            </p:extLst>
          </p:nvPr>
        </p:nvGraphicFramePr>
        <p:xfrm>
          <a:off x="1093788" y="1589088"/>
          <a:ext cx="6775450" cy="4721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21" name="Document" r:id="rId4" imgW="6963969" imgH="4842699" progId="Word.Document.8">
                  <p:embed/>
                </p:oleObj>
              </mc:Choice>
              <mc:Fallback>
                <p:oleObj name="Document" r:id="rId4" imgW="6963969" imgH="4842699" progId="Word.Documen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3788" y="1589088"/>
                        <a:ext cx="6775450" cy="4721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13" name="Rectangle 4"/>
          <p:cNvSpPr>
            <a:spLocks noChangeArrowheads="1"/>
          </p:cNvSpPr>
          <p:nvPr/>
        </p:nvSpPr>
        <p:spPr bwMode="auto">
          <a:xfrm>
            <a:off x="5013325" y="6262688"/>
            <a:ext cx="18415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800"/>
          </a:p>
        </p:txBody>
      </p:sp>
      <p:pic>
        <p:nvPicPr>
          <p:cNvPr id="43014" name="Picture 9" descr="MPj04331610000[1]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438400"/>
            <a:ext cx="2057400" cy="2367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4"/>
          <p:cNvSpPr>
            <a:spLocks noChangeArrowheads="1"/>
          </p:cNvSpPr>
          <p:nvPr/>
        </p:nvSpPr>
        <p:spPr bwMode="auto">
          <a:xfrm>
            <a:off x="474663" y="174625"/>
            <a:ext cx="8128000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 algn="ctr" eaLnBrk="1" hangingPunct="1"/>
            <a:r>
              <a:rPr lang="en-US" sz="3600" dirty="0" smtClean="0">
                <a:latin typeface="Comic Sans MS" pitchFamily="66" charset="0"/>
              </a:rPr>
              <a:t>Item </a:t>
            </a:r>
            <a:r>
              <a:rPr lang="en-US" sz="3600" dirty="0">
                <a:latin typeface="Comic Sans MS" pitchFamily="66" charset="0"/>
              </a:rPr>
              <a:t>Response Theory (IRT)</a:t>
            </a:r>
          </a:p>
        </p:txBody>
      </p:sp>
      <p:sp>
        <p:nvSpPr>
          <p:cNvPr id="46083" name="Rectangle 5"/>
          <p:cNvSpPr>
            <a:spLocks noChangeArrowheads="1"/>
          </p:cNvSpPr>
          <p:nvPr/>
        </p:nvSpPr>
        <p:spPr bwMode="auto">
          <a:xfrm>
            <a:off x="690563" y="1163638"/>
            <a:ext cx="7640637" cy="500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049" tIns="46297" rIns="91049" bIns="46297"/>
          <a:lstStyle/>
          <a:p>
            <a:pPr marL="457200" indent="-457200" defTabSz="971550" eaLnBrk="1" hangingPunct="1">
              <a:lnSpc>
                <a:spcPct val="80000"/>
              </a:lnSpc>
              <a:spcBef>
                <a:spcPct val="100000"/>
              </a:spcBef>
              <a:buClr>
                <a:schemeClr val="tx2"/>
              </a:buClr>
              <a:buFontTx/>
              <a:buChar char="o"/>
            </a:pPr>
            <a:endParaRPr lang="en-US" sz="2600" dirty="0">
              <a:latin typeface="Calibri" pitchFamily="34" charset="0"/>
            </a:endParaRPr>
          </a:p>
          <a:p>
            <a:pPr marL="457200" indent="-457200" defTabSz="971550" eaLnBrk="1" hangingPunct="1">
              <a:lnSpc>
                <a:spcPct val="80000"/>
              </a:lnSpc>
              <a:spcBef>
                <a:spcPct val="100000"/>
              </a:spcBef>
              <a:buClr>
                <a:schemeClr val="tx2"/>
              </a:buClr>
            </a:pPr>
            <a:r>
              <a:rPr lang="en-US" sz="2600" dirty="0">
                <a:latin typeface="Comic Sans MS" pitchFamily="66" charset="0"/>
              </a:rPr>
              <a:t>IRT models the relationship between a person’s response Y</a:t>
            </a:r>
            <a:r>
              <a:rPr lang="en-US" sz="2600" baseline="-25000" dirty="0">
                <a:latin typeface="Comic Sans MS" pitchFamily="66" charset="0"/>
              </a:rPr>
              <a:t>i</a:t>
            </a:r>
            <a:r>
              <a:rPr lang="en-US" sz="2600" dirty="0">
                <a:latin typeface="Comic Sans MS" pitchFamily="66" charset="0"/>
              </a:rPr>
              <a:t> to the question (</a:t>
            </a:r>
            <a:r>
              <a:rPr lang="en-US" sz="2600" dirty="0" err="1">
                <a:latin typeface="Comic Sans MS" pitchFamily="66" charset="0"/>
              </a:rPr>
              <a:t>i</a:t>
            </a:r>
            <a:r>
              <a:rPr lang="en-US" sz="2600" dirty="0">
                <a:latin typeface="Comic Sans MS" pitchFamily="66" charset="0"/>
              </a:rPr>
              <a:t>) and his or her level of the latent construct </a:t>
            </a:r>
            <a:r>
              <a:rPr lang="en-US" sz="2600" dirty="0" smtClean="0">
                <a:latin typeface="Comic Sans MS" pitchFamily="66" charset="0"/>
              </a:rPr>
              <a:t>(</a:t>
            </a:r>
            <a:r>
              <a:rPr lang="en-US" sz="2600" dirty="0" smtClean="0">
                <a:latin typeface="Comic Sans MS" pitchFamily="66" charset="0"/>
                <a:sym typeface="Symbol" pitchFamily="18" charset="2"/>
              </a:rPr>
              <a:t>)</a:t>
            </a:r>
            <a:r>
              <a:rPr lang="en-US" sz="2600" dirty="0" smtClean="0">
                <a:latin typeface="Comic Sans MS" pitchFamily="66" charset="0"/>
              </a:rPr>
              <a:t> </a:t>
            </a:r>
            <a:r>
              <a:rPr lang="en-US" sz="2600" dirty="0">
                <a:latin typeface="Comic Sans MS" pitchFamily="66" charset="0"/>
              </a:rPr>
              <a:t>being measured by positing</a:t>
            </a:r>
          </a:p>
          <a:p>
            <a:pPr marL="457200" indent="-457200" defTabSz="971550" eaLnBrk="1" hangingPunct="1">
              <a:lnSpc>
                <a:spcPct val="80000"/>
              </a:lnSpc>
              <a:spcBef>
                <a:spcPct val="100000"/>
              </a:spcBef>
              <a:buFont typeface="Wingdings" pitchFamily="2" charset="2"/>
              <a:buNone/>
            </a:pPr>
            <a:endParaRPr lang="en-US" sz="2600" dirty="0">
              <a:latin typeface="Calibri" pitchFamily="34" charset="0"/>
            </a:endParaRPr>
          </a:p>
          <a:p>
            <a:pPr marL="457200" indent="-457200" defTabSz="971550" eaLnBrk="1" hangingPunct="1">
              <a:lnSpc>
                <a:spcPct val="80000"/>
              </a:lnSpc>
              <a:spcBef>
                <a:spcPct val="100000"/>
              </a:spcBef>
              <a:buFont typeface="Wingdings" pitchFamily="2" charset="2"/>
              <a:buNone/>
            </a:pPr>
            <a:endParaRPr lang="en-US" sz="3000" dirty="0">
              <a:latin typeface="Calibri" pitchFamily="34" charset="0"/>
            </a:endParaRPr>
          </a:p>
          <a:p>
            <a:pPr marL="457200" indent="-457200" defTabSz="971550" eaLnBrk="1" hangingPunct="1">
              <a:lnSpc>
                <a:spcPct val="80000"/>
              </a:lnSpc>
              <a:spcBef>
                <a:spcPct val="100000"/>
              </a:spcBef>
              <a:buFont typeface="Wingdings" pitchFamily="2" charset="2"/>
              <a:buNone/>
            </a:pPr>
            <a:r>
              <a:rPr lang="en-US" sz="3000" dirty="0">
                <a:latin typeface="Calibri" pitchFamily="34" charset="0"/>
              </a:rPr>
              <a:t> </a:t>
            </a:r>
            <a:r>
              <a:rPr lang="en-US" sz="2100" dirty="0" err="1">
                <a:latin typeface="Comic Sans MS" pitchFamily="66" charset="0"/>
              </a:rPr>
              <a:t>b</a:t>
            </a:r>
            <a:r>
              <a:rPr lang="en-US" sz="2100" baseline="-25000" dirty="0" err="1">
                <a:latin typeface="Comic Sans MS" pitchFamily="66" charset="0"/>
              </a:rPr>
              <a:t>ik</a:t>
            </a:r>
            <a:r>
              <a:rPr lang="en-US" sz="2100" dirty="0">
                <a:latin typeface="Comic Sans MS" pitchFamily="66" charset="0"/>
              </a:rPr>
              <a:t> estimates how difficult it is </a:t>
            </a:r>
            <a:r>
              <a:rPr lang="en-US" sz="2100" dirty="0" smtClean="0">
                <a:latin typeface="Comic Sans MS" pitchFamily="66" charset="0"/>
              </a:rPr>
              <a:t>to have a score of k or more on </a:t>
            </a:r>
            <a:r>
              <a:rPr lang="en-US" sz="2100" dirty="0">
                <a:latin typeface="Comic Sans MS" pitchFamily="66" charset="0"/>
              </a:rPr>
              <a:t>item (</a:t>
            </a:r>
            <a:r>
              <a:rPr lang="en-US" sz="2100" dirty="0" err="1">
                <a:latin typeface="Comic Sans MS" pitchFamily="66" charset="0"/>
              </a:rPr>
              <a:t>i</a:t>
            </a:r>
            <a:r>
              <a:rPr lang="en-US" sz="2100" dirty="0" smtClean="0">
                <a:latin typeface="Comic Sans MS" pitchFamily="66" charset="0"/>
              </a:rPr>
              <a:t>).</a:t>
            </a:r>
          </a:p>
          <a:p>
            <a:pPr marL="457200" indent="-457200" defTabSz="971550" eaLnBrk="1" hangingPunct="1">
              <a:lnSpc>
                <a:spcPct val="80000"/>
              </a:lnSpc>
              <a:spcBef>
                <a:spcPct val="100000"/>
              </a:spcBef>
              <a:buFont typeface="Wingdings" pitchFamily="2" charset="2"/>
              <a:buNone/>
            </a:pPr>
            <a:r>
              <a:rPr lang="en-US" sz="2100" dirty="0" smtClean="0">
                <a:latin typeface="Comic Sans MS" pitchFamily="66" charset="0"/>
              </a:rPr>
              <a:t>  </a:t>
            </a:r>
            <a:r>
              <a:rPr lang="en-US" sz="2100" dirty="0" err="1" smtClean="0">
                <a:latin typeface="Comic Sans MS" pitchFamily="66" charset="0"/>
              </a:rPr>
              <a:t>a</a:t>
            </a:r>
            <a:r>
              <a:rPr lang="en-US" sz="2100" baseline="-25000" dirty="0" err="1" smtClean="0">
                <a:latin typeface="Comic Sans MS" pitchFamily="66" charset="0"/>
              </a:rPr>
              <a:t>i</a:t>
            </a:r>
            <a:r>
              <a:rPr lang="en-US" sz="2100" dirty="0" smtClean="0">
                <a:latin typeface="Comic Sans MS" pitchFamily="66" charset="0"/>
              </a:rPr>
              <a:t> </a:t>
            </a:r>
            <a:r>
              <a:rPr lang="en-US" sz="2100" dirty="0">
                <a:latin typeface="Comic Sans MS" pitchFamily="66" charset="0"/>
              </a:rPr>
              <a:t>estimates the discriminatory power of the item. </a:t>
            </a:r>
          </a:p>
          <a:p>
            <a:pPr marL="457200" indent="-457200" defTabSz="971550" eaLnBrk="1" hangingPunct="1">
              <a:lnSpc>
                <a:spcPct val="80000"/>
              </a:lnSpc>
              <a:spcBef>
                <a:spcPct val="100000"/>
              </a:spcBef>
            </a:pPr>
            <a:endParaRPr lang="en-US" sz="3000" dirty="0">
              <a:latin typeface="Calibri" pitchFamily="34" charset="0"/>
            </a:endParaRPr>
          </a:p>
          <a:p>
            <a:pPr marL="457200" indent="-457200" defTabSz="971550" eaLnBrk="1" hangingPunct="1">
              <a:lnSpc>
                <a:spcPct val="80000"/>
              </a:lnSpc>
              <a:spcBef>
                <a:spcPct val="100000"/>
              </a:spcBef>
            </a:pPr>
            <a:endParaRPr lang="en-US" sz="3000" dirty="0">
              <a:latin typeface="Calibri" pitchFamily="34" charset="0"/>
            </a:endParaRPr>
          </a:p>
          <a:p>
            <a:pPr marL="457200" indent="-457200" defTabSz="971550" eaLnBrk="1" hangingPunct="1">
              <a:lnSpc>
                <a:spcPct val="80000"/>
              </a:lnSpc>
              <a:spcBef>
                <a:spcPct val="100000"/>
              </a:spcBef>
            </a:pPr>
            <a:endParaRPr lang="en-US" sz="3000" dirty="0">
              <a:latin typeface="Calibri" pitchFamily="34" charset="0"/>
            </a:endParaRPr>
          </a:p>
        </p:txBody>
      </p:sp>
      <p:sp>
        <p:nvSpPr>
          <p:cNvPr id="46084" name="Rectangle 6"/>
          <p:cNvSpPr>
            <a:spLocks noChangeArrowheads="1"/>
          </p:cNvSpPr>
          <p:nvPr/>
        </p:nvSpPr>
        <p:spPr bwMode="auto">
          <a:xfrm>
            <a:off x="0" y="-184150"/>
            <a:ext cx="184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en-US">
              <a:latin typeface="Calibri" pitchFamily="34" charset="0"/>
            </a:endParaRPr>
          </a:p>
        </p:txBody>
      </p:sp>
      <p:graphicFrame>
        <p:nvGraphicFramePr>
          <p:cNvPr id="46085" name="Object 95"/>
          <p:cNvGraphicFramePr>
            <a:graphicFrameLocks noChangeAspect="1"/>
          </p:cNvGraphicFramePr>
          <p:nvPr/>
        </p:nvGraphicFramePr>
        <p:xfrm>
          <a:off x="2185988" y="3276600"/>
          <a:ext cx="39243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55" name="Equation" r:id="rId3" imgW="1892300" imgH="431800" progId="Equation.3">
                  <p:embed/>
                </p:oleObj>
              </mc:Choice>
              <mc:Fallback>
                <p:oleObj name="Equation" r:id="rId3" imgW="1892300" imgH="431800" progId="Equation.3">
                  <p:embed/>
                  <p:pic>
                    <p:nvPicPr>
                      <p:cNvPr id="0" name="Object 9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85988" y="3276600"/>
                        <a:ext cx="3924300" cy="990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400" smtClean="0"/>
          </a:p>
          <a:p>
            <a:pPr>
              <a:spcBef>
                <a:spcPct val="0"/>
              </a:spcBef>
              <a:buFontTx/>
              <a:buNone/>
            </a:pPr>
            <a:endParaRPr lang="en-US" altLang="en-US" sz="1400" smtClean="0"/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latin typeface="Comic Sans MS" panose="030F0702030302020204" pitchFamily="66" charset="0"/>
              </a:rPr>
              <a:t>Normal </a:t>
            </a:r>
            <a:r>
              <a:rPr lang="en-US" altLang="en-US" dirty="0" smtClean="0">
                <a:latin typeface="Comic Sans MS" panose="030F0702030302020204" pitchFamily="66" charset="0"/>
              </a:rPr>
              <a:t>Curve (bell-shaped)</a:t>
            </a:r>
            <a:endParaRPr lang="en-US" altLang="en-US" dirty="0" smtClean="0">
              <a:latin typeface="Comic Sans MS" panose="030F0702030302020204" pitchFamily="66" charset="0"/>
            </a:endParaRP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19200"/>
            <a:ext cx="9144000" cy="4452938"/>
          </a:xfrm>
        </p:spPr>
        <p:txBody>
          <a:bodyPr/>
          <a:lstStyle/>
          <a:p>
            <a:pPr eaLnBrk="1" hangingPunct="1"/>
            <a:endParaRPr lang="en-US" altLang="en-US" dirty="0" smtClean="0"/>
          </a:p>
          <a:p>
            <a:pPr marL="0" indent="0" eaLnBrk="1" hangingPunct="1">
              <a:buNone/>
            </a:pPr>
            <a:r>
              <a:rPr lang="en-US" altLang="en-US" sz="2400" i="1" dirty="0" smtClean="0">
                <a:latin typeface="Comic Sans MS" panose="030F0702030302020204" pitchFamily="66" charset="0"/>
              </a:rPr>
              <a:t>z = -1 to 1 (68.2%);  z</a:t>
            </a:r>
            <a:r>
              <a:rPr lang="en-US" altLang="en-US" sz="2400" i="1" dirty="0" smtClean="0">
                <a:latin typeface="Comic Sans MS" panose="030F0702030302020204" pitchFamily="66" charset="0"/>
              </a:rPr>
              <a:t> = -2 to 2 (</a:t>
            </a:r>
            <a:r>
              <a:rPr lang="en-US" altLang="en-US" sz="2400" i="1" dirty="0" smtClean="0">
                <a:latin typeface="Comic Sans MS" panose="030F0702030302020204" pitchFamily="66" charset="0"/>
              </a:rPr>
              <a:t>95.4%); z</a:t>
            </a:r>
            <a:r>
              <a:rPr lang="en-US" altLang="en-US" sz="2400" i="1" dirty="0" smtClean="0">
                <a:latin typeface="Comic Sans MS" panose="030F0702030302020204" pitchFamily="66" charset="0"/>
              </a:rPr>
              <a:t> = -3 to 3 (</a:t>
            </a:r>
            <a:r>
              <a:rPr lang="en-US" altLang="en-US" sz="2400" i="1" dirty="0" smtClean="0">
                <a:latin typeface="Comic Sans MS" panose="030F0702030302020204" pitchFamily="66" charset="0"/>
              </a:rPr>
              <a:t>99.6</a:t>
            </a:r>
            <a:r>
              <a:rPr lang="en-US" altLang="en-US" sz="2400" i="1" dirty="0" smtClean="0">
                <a:latin typeface="Comic Sans MS" panose="030F0702030302020204" pitchFamily="66" charset="0"/>
              </a:rPr>
              <a:t>%)</a:t>
            </a:r>
          </a:p>
          <a:p>
            <a:pPr eaLnBrk="1" hangingPunct="1"/>
            <a:endParaRPr lang="en-US" altLang="en-US" dirty="0" smtClean="0"/>
          </a:p>
        </p:txBody>
      </p:sp>
      <p:grpSp>
        <p:nvGrpSpPr>
          <p:cNvPr id="6149" name="Group 29"/>
          <p:cNvGrpSpPr>
            <a:grpSpLocks/>
          </p:cNvGrpSpPr>
          <p:nvPr/>
        </p:nvGrpSpPr>
        <p:grpSpPr bwMode="auto">
          <a:xfrm>
            <a:off x="1676400" y="3657600"/>
            <a:ext cx="5867400" cy="3352800"/>
            <a:chOff x="1056" y="2304"/>
            <a:chExt cx="3696" cy="2112"/>
          </a:xfrm>
        </p:grpSpPr>
        <p:sp>
          <p:nvSpPr>
            <p:cNvPr id="6151" name="Line 5"/>
            <p:cNvSpPr>
              <a:spLocks noChangeShapeType="1"/>
            </p:cNvSpPr>
            <p:nvPr/>
          </p:nvSpPr>
          <p:spPr bwMode="auto">
            <a:xfrm>
              <a:off x="1056" y="2544"/>
              <a:ext cx="0" cy="1344"/>
            </a:xfrm>
            <a:prstGeom prst="line">
              <a:avLst/>
            </a:prstGeom>
            <a:noFill/>
            <a:ln w="12699">
              <a:solidFill>
                <a:schemeClr val="bg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2" name="Line 6"/>
            <p:cNvSpPr>
              <a:spLocks noChangeShapeType="1"/>
            </p:cNvSpPr>
            <p:nvPr/>
          </p:nvSpPr>
          <p:spPr bwMode="auto">
            <a:xfrm>
              <a:off x="1056" y="3888"/>
              <a:ext cx="3696" cy="0"/>
            </a:xfrm>
            <a:prstGeom prst="line">
              <a:avLst/>
            </a:prstGeom>
            <a:noFill/>
            <a:ln w="12699">
              <a:solidFill>
                <a:schemeClr val="bg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6153" name="Group 28"/>
            <p:cNvGrpSpPr>
              <a:grpSpLocks/>
            </p:cNvGrpSpPr>
            <p:nvPr/>
          </p:nvGrpSpPr>
          <p:grpSpPr bwMode="auto">
            <a:xfrm>
              <a:off x="1104" y="2304"/>
              <a:ext cx="3648" cy="2112"/>
              <a:chOff x="1104" y="2304"/>
              <a:chExt cx="3648" cy="2112"/>
            </a:xfrm>
          </p:grpSpPr>
          <p:sp>
            <p:nvSpPr>
              <p:cNvPr id="6154" name="AutoShape 25"/>
              <p:cNvSpPr>
                <a:spLocks noChangeArrowheads="1"/>
              </p:cNvSpPr>
              <p:nvPr/>
            </p:nvSpPr>
            <p:spPr bwMode="auto">
              <a:xfrm>
                <a:off x="2151" y="2304"/>
                <a:ext cx="1554" cy="211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8018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4" y="11094"/>
                    </a:moveTo>
                    <a:cubicBezTo>
                      <a:pt x="1" y="10996"/>
                      <a:pt x="0" y="10898"/>
                      <a:pt x="0" y="10800"/>
                    </a:cubicBez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cubicBezTo>
                      <a:pt x="21600" y="10898"/>
                      <a:pt x="21598" y="10996"/>
                      <a:pt x="21595" y="11094"/>
                    </a:cubicBezTo>
                    <a:cubicBezTo>
                      <a:pt x="21598" y="10996"/>
                      <a:pt x="21600" y="10898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-1" y="10898"/>
                      <a:pt x="1" y="10996"/>
                      <a:pt x="4" y="11094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55" name="Arc 26"/>
              <p:cNvSpPr>
                <a:spLocks/>
              </p:cNvSpPr>
              <p:nvPr/>
            </p:nvSpPr>
            <p:spPr bwMode="auto">
              <a:xfrm flipV="1">
                <a:off x="1104" y="3360"/>
                <a:ext cx="1047" cy="425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56" name="Arc 27"/>
              <p:cNvSpPr>
                <a:spLocks/>
              </p:cNvSpPr>
              <p:nvPr/>
            </p:nvSpPr>
            <p:spPr bwMode="auto">
              <a:xfrm rot="10800000">
                <a:off x="3705" y="3360"/>
                <a:ext cx="1047" cy="44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pic>
        <p:nvPicPr>
          <p:cNvPr id="6150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674938"/>
            <a:ext cx="6781800" cy="420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5541796" y="3851705"/>
              <a:ext cx="222120" cy="48528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529916" y="3839825"/>
                <a:ext cx="245880" cy="50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" name="Ink 2"/>
              <p14:cNvContentPartPr/>
              <p14:nvPr/>
            </p14:nvContentPartPr>
            <p14:xfrm>
              <a:off x="5844916" y="3491345"/>
              <a:ext cx="71280" cy="29124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833036" y="3479465"/>
                <a:ext cx="95040" cy="31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4" name="Ink 3"/>
              <p14:cNvContentPartPr/>
              <p14:nvPr/>
            </p14:nvContentPartPr>
            <p14:xfrm>
              <a:off x="5955796" y="3505025"/>
              <a:ext cx="112680" cy="30348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943916" y="3493145"/>
                <a:ext cx="136440" cy="32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5" name="Ink 4"/>
              <p14:cNvContentPartPr/>
              <p14:nvPr/>
            </p14:nvContentPartPr>
            <p14:xfrm>
              <a:off x="5888116" y="3699065"/>
              <a:ext cx="208080" cy="36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876236" y="3687185"/>
                <a:ext cx="231840" cy="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6" name="Ink 5"/>
              <p14:cNvContentPartPr/>
              <p14:nvPr/>
            </p14:nvContentPartPr>
            <p14:xfrm>
              <a:off x="6151276" y="3685385"/>
              <a:ext cx="166680" cy="36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139396" y="3673505"/>
                <a:ext cx="190440" cy="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7" name="Ink 6"/>
              <p14:cNvContentPartPr/>
              <p14:nvPr/>
            </p14:nvContentPartPr>
            <p14:xfrm>
              <a:off x="5541796" y="4059425"/>
              <a:ext cx="14400" cy="22212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529916" y="4047545"/>
                <a:ext cx="38160" cy="24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8" name="Ink 7"/>
              <p14:cNvContentPartPr/>
              <p14:nvPr/>
            </p14:nvContentPartPr>
            <p14:xfrm>
              <a:off x="5555836" y="4196945"/>
              <a:ext cx="152640" cy="98280"/>
            </p14:xfrm>
          </p:contentPart>
        </mc:Choice>
        <mc:Fallback>
          <p:pic>
            <p:nvPicPr>
              <p:cNvPr id="8" name="Ink 7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543956" y="4185065"/>
                <a:ext cx="176400" cy="12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9" name="Ink 8"/>
              <p14:cNvContentPartPr/>
              <p14:nvPr/>
            </p14:nvContentPartPr>
            <p14:xfrm>
              <a:off x="6331636" y="4987505"/>
              <a:ext cx="180360" cy="748800"/>
            </p14:xfrm>
          </p:contentPart>
        </mc:Choice>
        <mc:Fallback>
          <p:pic>
            <p:nvPicPr>
              <p:cNvPr id="9" name="Ink 8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319756" y="4975625"/>
                <a:ext cx="204120" cy="77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0" name="Ink 9"/>
              <p14:cNvContentPartPr/>
              <p14:nvPr/>
            </p14:nvContentPartPr>
            <p14:xfrm>
              <a:off x="6248476" y="5569625"/>
              <a:ext cx="42840" cy="152640"/>
            </p14:xfrm>
          </p:contentPart>
        </mc:Choice>
        <mc:Fallback>
          <p:pic>
            <p:nvPicPr>
              <p:cNvPr id="10" name="Ink 9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6236596" y="5557745"/>
                <a:ext cx="66600" cy="17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11" name="Ink 10"/>
              <p14:cNvContentPartPr/>
              <p14:nvPr/>
            </p14:nvContentPartPr>
            <p14:xfrm>
              <a:off x="6317596" y="5720105"/>
              <a:ext cx="111240" cy="29880"/>
            </p14:xfrm>
          </p:contentPart>
        </mc:Choice>
        <mc:Fallback>
          <p:pic>
            <p:nvPicPr>
              <p:cNvPr id="11" name="Ink 10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6305716" y="5708225"/>
                <a:ext cx="135000" cy="5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12" name="Ink 11"/>
              <p14:cNvContentPartPr/>
              <p14:nvPr/>
            </p14:nvContentPartPr>
            <p14:xfrm>
              <a:off x="6414796" y="4710665"/>
              <a:ext cx="360" cy="208080"/>
            </p14:xfrm>
          </p:contentPart>
        </mc:Choice>
        <mc:Fallback>
          <p:pic>
            <p:nvPicPr>
              <p:cNvPr id="12" name="Ink 11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6402916" y="4698785"/>
                <a:ext cx="24120" cy="23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13" name="Ink 12"/>
              <p14:cNvContentPartPr/>
              <p14:nvPr/>
            </p14:nvContentPartPr>
            <p14:xfrm>
              <a:off x="6470236" y="4710665"/>
              <a:ext cx="138600" cy="221760"/>
            </p14:xfrm>
          </p:contentPart>
        </mc:Choice>
        <mc:Fallback>
          <p:pic>
            <p:nvPicPr>
              <p:cNvPr id="13" name="Ink 12"/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6458356" y="4698785"/>
                <a:ext cx="162360" cy="24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14" name="Ink 13"/>
              <p14:cNvContentPartPr/>
              <p14:nvPr/>
            </p14:nvContentPartPr>
            <p14:xfrm>
              <a:off x="6442516" y="4832345"/>
              <a:ext cx="180360" cy="17280"/>
            </p14:xfrm>
          </p:contentPart>
        </mc:Choice>
        <mc:Fallback>
          <p:pic>
            <p:nvPicPr>
              <p:cNvPr id="14" name="Ink 13"/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6430636" y="4820465"/>
                <a:ext cx="204120" cy="4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15" name="Ink 14"/>
              <p14:cNvContentPartPr/>
              <p14:nvPr/>
            </p14:nvContentPartPr>
            <p14:xfrm>
              <a:off x="6788836" y="4668905"/>
              <a:ext cx="360" cy="210960"/>
            </p14:xfrm>
          </p:contentPart>
        </mc:Choice>
        <mc:Fallback>
          <p:pic>
            <p:nvPicPr>
              <p:cNvPr id="15" name="Ink 14"/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6776956" y="4657025"/>
                <a:ext cx="24120" cy="23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16" name="Ink 15"/>
              <p14:cNvContentPartPr/>
              <p14:nvPr/>
            </p14:nvContentPartPr>
            <p14:xfrm>
              <a:off x="6691636" y="4759985"/>
              <a:ext cx="208440" cy="20160"/>
            </p14:xfrm>
          </p:contentPart>
        </mc:Choice>
        <mc:Fallback>
          <p:pic>
            <p:nvPicPr>
              <p:cNvPr id="16" name="Ink 15"/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6679756" y="4748105"/>
                <a:ext cx="23220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17" name="Ink 16"/>
              <p14:cNvContentPartPr/>
              <p14:nvPr/>
            </p14:nvContentPartPr>
            <p14:xfrm>
              <a:off x="6414796" y="4918385"/>
              <a:ext cx="360" cy="69480"/>
            </p14:xfrm>
          </p:contentPart>
        </mc:Choice>
        <mc:Fallback>
          <p:pic>
            <p:nvPicPr>
              <p:cNvPr id="17" name="Ink 16"/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6402916" y="4906505"/>
                <a:ext cx="24120" cy="9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18" name="Ink 17"/>
              <p14:cNvContentPartPr/>
              <p14:nvPr/>
            </p14:nvContentPartPr>
            <p14:xfrm>
              <a:off x="6608476" y="4904345"/>
              <a:ext cx="360" cy="55800"/>
            </p14:xfrm>
          </p:contentPart>
        </mc:Choice>
        <mc:Fallback>
          <p:pic>
            <p:nvPicPr>
              <p:cNvPr id="18" name="Ink 17"/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6596596" y="4892465"/>
                <a:ext cx="24120" cy="7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20" name="Ink 19"/>
              <p14:cNvContentPartPr/>
              <p14:nvPr/>
            </p14:nvContentPartPr>
            <p14:xfrm>
              <a:off x="9504316" y="3934865"/>
              <a:ext cx="360" cy="360"/>
            </p14:xfrm>
          </p:contentPart>
        </mc:Choice>
        <mc:Fallback>
          <p:pic>
            <p:nvPicPr>
              <p:cNvPr id="20" name="Ink 19"/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9492436" y="3922985"/>
                <a:ext cx="24120" cy="24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28565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912F54-4119-429D-8727-B5A1671FAA61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4870036"/>
              </p:ext>
            </p:extLst>
          </p:nvPr>
        </p:nvGraphicFramePr>
        <p:xfrm>
          <a:off x="-434634" y="479425"/>
          <a:ext cx="9518310" cy="6607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36" name="Document" r:id="rId3" imgW="6095861" imgH="3013826" progId="Word.Document.12">
                  <p:embed/>
                </p:oleObj>
              </mc:Choice>
              <mc:Fallback>
                <p:oleObj name="Document" r:id="rId3" imgW="6095861" imgH="3013826" progId="Word.Document.12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434634" y="479425"/>
                        <a:ext cx="9518310" cy="6607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6" name="Ink 5"/>
              <p14:cNvContentPartPr/>
              <p14:nvPr/>
            </p14:nvContentPartPr>
            <p14:xfrm>
              <a:off x="2964916" y="1606364"/>
              <a:ext cx="2480400" cy="22284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953036" y="1594484"/>
                <a:ext cx="2504160" cy="24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8" name="Ink 7"/>
              <p14:cNvContentPartPr/>
              <p14:nvPr/>
            </p14:nvContentPartPr>
            <p14:xfrm>
              <a:off x="7480396" y="1625804"/>
              <a:ext cx="278640" cy="180000"/>
            </p14:xfrm>
          </p:contentPart>
        </mc:Choice>
        <mc:Fallback>
          <p:pic>
            <p:nvPicPr>
              <p:cNvPr id="8" name="Ink 7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468516" y="1613924"/>
                <a:ext cx="302400" cy="20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0" name="Ink 9"/>
              <p14:cNvContentPartPr/>
              <p14:nvPr/>
            </p14:nvContentPartPr>
            <p14:xfrm>
              <a:off x="10280116" y="1662524"/>
              <a:ext cx="360" cy="360"/>
            </p14:xfrm>
          </p:contentPart>
        </mc:Choice>
        <mc:Fallback>
          <p:pic>
            <p:nvPicPr>
              <p:cNvPr id="10" name="Ink 9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0268236" y="1650644"/>
                <a:ext cx="24120" cy="24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64753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912F54-4119-429D-8727-B5A1671FAA61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4870036"/>
              </p:ext>
            </p:extLst>
          </p:nvPr>
        </p:nvGraphicFramePr>
        <p:xfrm>
          <a:off x="-434634" y="479425"/>
          <a:ext cx="9518310" cy="6607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57" name="Document" r:id="rId3" imgW="6095861" imgH="3013826" progId="Word.Document.12">
                  <p:embed/>
                </p:oleObj>
              </mc:Choice>
              <mc:Fallback>
                <p:oleObj name="Document" r:id="rId3" imgW="6095861" imgH="3013826" progId="Word.Document.12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434634" y="479425"/>
                        <a:ext cx="9518310" cy="6607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Ink 4"/>
              <p14:cNvContentPartPr/>
              <p14:nvPr/>
            </p14:nvContentPartPr>
            <p14:xfrm>
              <a:off x="4552767" y="1247084"/>
              <a:ext cx="35640" cy="455832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540887" y="1235204"/>
                <a:ext cx="59400" cy="458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" name="Ink 6"/>
              <p14:cNvContentPartPr/>
              <p14:nvPr/>
            </p14:nvContentPartPr>
            <p14:xfrm>
              <a:off x="4705407" y="1015604"/>
              <a:ext cx="3705480" cy="67608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693527" y="1003724"/>
                <a:ext cx="3729240" cy="699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91353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912F54-4119-429D-8727-B5A1671FAA61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657936"/>
              </p:ext>
            </p:extLst>
          </p:nvPr>
        </p:nvGraphicFramePr>
        <p:xfrm>
          <a:off x="-395092" y="609600"/>
          <a:ext cx="9518310" cy="6607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81" name="Document" r:id="rId3" imgW="6095861" imgH="3013826" progId="Word.Document.12">
                  <p:embed/>
                </p:oleObj>
              </mc:Choice>
              <mc:Fallback>
                <p:oleObj name="Document" r:id="rId3" imgW="6095861" imgH="3013826" progId="Word.Document.12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395092" y="609600"/>
                        <a:ext cx="9518310" cy="6607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0" name="Ink 9"/>
              <p14:cNvContentPartPr/>
              <p14:nvPr/>
            </p14:nvContentPartPr>
            <p14:xfrm>
              <a:off x="6830127" y="1371644"/>
              <a:ext cx="88920" cy="455832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818247" y="1359764"/>
                <a:ext cx="112680" cy="458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2" name="Ink 11"/>
              <p14:cNvContentPartPr/>
              <p14:nvPr/>
            </p14:nvContentPartPr>
            <p14:xfrm>
              <a:off x="6941007" y="1395404"/>
              <a:ext cx="1541520" cy="47556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929127" y="1383524"/>
                <a:ext cx="1565280" cy="499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61783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46347"/>
            <a:ext cx="9144000" cy="1143000"/>
          </a:xfrm>
        </p:spPr>
        <p:txBody>
          <a:bodyPr/>
          <a:lstStyle/>
          <a:p>
            <a:r>
              <a:rPr lang="en-US" sz="4000" dirty="0" smtClean="0">
                <a:latin typeface="Comic Sans MS" panose="030F0702030302020204" pitchFamily="66" charset="0"/>
              </a:rPr>
              <a:t>Threshold #1 Parameter </a:t>
            </a:r>
            <a:br>
              <a:rPr lang="en-US" sz="4000" dirty="0" smtClean="0">
                <a:latin typeface="Comic Sans MS" panose="030F0702030302020204" pitchFamily="66" charset="0"/>
              </a:rPr>
            </a:br>
            <a:r>
              <a:rPr lang="en-US" sz="4000" dirty="0" smtClean="0">
                <a:latin typeface="Comic Sans MS" panose="030F0702030302020204" pitchFamily="66" charset="0"/>
              </a:rPr>
              <a:t>(Graded Response Model)</a:t>
            </a:r>
            <a:endParaRPr lang="en-US" sz="4000" dirty="0">
              <a:latin typeface="Comic Sans MS" panose="030F0702030302020204" pitchFamily="66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94545471"/>
              </p:ext>
            </p:extLst>
          </p:nvPr>
        </p:nvGraphicFramePr>
        <p:xfrm>
          <a:off x="457200" y="1752595"/>
          <a:ext cx="6705600" cy="46037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52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52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28498">
                <a:tc>
                  <a:txBody>
                    <a:bodyPr/>
                    <a:lstStyle/>
                    <a:p>
                      <a:r>
                        <a:rPr lang="en-US" dirty="0" smtClean="0"/>
                        <a:t>Physical</a:t>
                      </a:r>
                      <a:r>
                        <a:rPr lang="en-US" baseline="0" dirty="0" smtClean="0"/>
                        <a:t> Functioning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r>
                        <a:rPr lang="en-US" baseline="30000" dirty="0" smtClean="0"/>
                        <a:t>st</a:t>
                      </a:r>
                      <a:r>
                        <a:rPr lang="en-US" dirty="0" smtClean="0"/>
                        <a:t> Threshold</a:t>
                      </a:r>
                    </a:p>
                    <a:p>
                      <a:pPr algn="ctr"/>
                      <a:r>
                        <a:rPr lang="en-US" i="1" baseline="0" dirty="0" smtClean="0">
                          <a:solidFill>
                            <a:schemeClr val="tx1"/>
                          </a:solidFill>
                        </a:rPr>
                        <a:t>Unable to </a:t>
                      </a:r>
                      <a:r>
                        <a:rPr lang="en-US" i="1" baseline="0" dirty="0" smtClean="0">
                          <a:solidFill>
                            <a:schemeClr val="tx1"/>
                          </a:solidFill>
                        </a:rPr>
                        <a:t>do</a:t>
                      </a:r>
                    </a:p>
                    <a:p>
                      <a:pPr algn="ctr"/>
                      <a:r>
                        <a:rPr lang="en-US" i="1" baseline="0" dirty="0" smtClean="0">
                          <a:solidFill>
                            <a:schemeClr val="tx1"/>
                          </a:solidFill>
                        </a:rPr>
                        <a:t>(lowest 2%)</a:t>
                      </a:r>
                      <a:endParaRPr lang="en-US" i="1" baseline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5876">
                <a:tc>
                  <a:txBody>
                    <a:bodyPr/>
                    <a:lstStyle/>
                    <a:p>
                      <a:r>
                        <a:rPr lang="en-US" dirty="0" smtClean="0"/>
                        <a:t>Walking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-1.86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5876">
                <a:tc>
                  <a:txBody>
                    <a:bodyPr/>
                    <a:lstStyle/>
                    <a:p>
                      <a:r>
                        <a:rPr lang="en-US" dirty="0" smtClean="0"/>
                        <a:t>Chairs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-1.91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5876">
                <a:tc>
                  <a:txBody>
                    <a:bodyPr/>
                    <a:lstStyle/>
                    <a:p>
                      <a:r>
                        <a:rPr lang="en-US" dirty="0" smtClean="0"/>
                        <a:t>Bathing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-1.72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5876">
                <a:tc>
                  <a:txBody>
                    <a:bodyPr/>
                    <a:lstStyle/>
                    <a:p>
                      <a:r>
                        <a:rPr lang="en-US" dirty="0" smtClean="0"/>
                        <a:t>Dressing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-1.78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95876">
                <a:tc>
                  <a:txBody>
                    <a:bodyPr/>
                    <a:lstStyle/>
                    <a:p>
                      <a:r>
                        <a:rPr lang="en-US" dirty="0" smtClean="0"/>
                        <a:t>Toileting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-1.87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95876">
                <a:tc>
                  <a:txBody>
                    <a:bodyPr/>
                    <a:lstStyle/>
                    <a:p>
                      <a:r>
                        <a:rPr lang="en-US" dirty="0" smtClean="0"/>
                        <a:t>Eating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-1.98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FE1891-0CEC-44D8-B221-D5FCB52AB215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014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46347"/>
            <a:ext cx="9144000" cy="1143000"/>
          </a:xfrm>
        </p:spPr>
        <p:txBody>
          <a:bodyPr/>
          <a:lstStyle/>
          <a:p>
            <a:r>
              <a:rPr lang="en-US" sz="4000" dirty="0" smtClean="0">
                <a:latin typeface="Comic Sans MS" panose="030F0702030302020204" pitchFamily="66" charset="0"/>
              </a:rPr>
              <a:t>Threshold #2 Parameter </a:t>
            </a:r>
            <a:br>
              <a:rPr lang="en-US" sz="4000" dirty="0" smtClean="0">
                <a:latin typeface="Comic Sans MS" panose="030F0702030302020204" pitchFamily="66" charset="0"/>
              </a:rPr>
            </a:br>
            <a:r>
              <a:rPr lang="en-US" sz="4000" dirty="0" smtClean="0">
                <a:latin typeface="Comic Sans MS" panose="030F0702030302020204" pitchFamily="66" charset="0"/>
              </a:rPr>
              <a:t>(Graded Response Model)</a:t>
            </a:r>
            <a:endParaRPr lang="en-US" sz="4000" dirty="0">
              <a:latin typeface="Comic Sans MS" panose="030F0702030302020204" pitchFamily="66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58986290"/>
              </p:ext>
            </p:extLst>
          </p:nvPr>
        </p:nvGraphicFramePr>
        <p:xfrm>
          <a:off x="457200" y="1752595"/>
          <a:ext cx="7086600" cy="46037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62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62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62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28498">
                <a:tc>
                  <a:txBody>
                    <a:bodyPr/>
                    <a:lstStyle/>
                    <a:p>
                      <a:r>
                        <a:rPr lang="en-US" dirty="0" smtClean="0"/>
                        <a:t>Physical</a:t>
                      </a:r>
                      <a:r>
                        <a:rPr lang="en-US" baseline="0" dirty="0" smtClean="0"/>
                        <a:t> Functioning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i="1" baseline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r>
                        <a:rPr lang="en-US" baseline="30000" dirty="0" smtClean="0"/>
                        <a:t>nd</a:t>
                      </a:r>
                      <a:r>
                        <a:rPr lang="en-US" dirty="0" smtClean="0"/>
                        <a:t> Threshold</a:t>
                      </a:r>
                    </a:p>
                    <a:p>
                      <a:pPr algn="ctr"/>
                      <a:r>
                        <a:rPr lang="en-US" i="1" baseline="0" dirty="0" smtClean="0">
                          <a:solidFill>
                            <a:schemeClr val="tx1"/>
                          </a:solidFill>
                        </a:rPr>
                        <a:t>Unable to do or have </a:t>
                      </a:r>
                      <a:r>
                        <a:rPr lang="en-US" i="1" baseline="0" dirty="0" smtClean="0">
                          <a:solidFill>
                            <a:schemeClr val="tx1"/>
                          </a:solidFill>
                        </a:rPr>
                        <a:t>difficulty</a:t>
                      </a:r>
                      <a:endParaRPr lang="en-US" i="1" baseline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5876">
                <a:tc>
                  <a:txBody>
                    <a:bodyPr/>
                    <a:lstStyle/>
                    <a:p>
                      <a:r>
                        <a:rPr lang="en-US" dirty="0" smtClean="0"/>
                        <a:t>Walking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r>
                        <a:rPr lang="en-US" dirty="0" smtClean="0"/>
                        <a:t>0.55 (lowest</a:t>
                      </a:r>
                      <a:r>
                        <a:rPr lang="en-US" baseline="0" dirty="0" smtClean="0"/>
                        <a:t> 32%)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5876">
                <a:tc>
                  <a:txBody>
                    <a:bodyPr/>
                    <a:lstStyle/>
                    <a:p>
                      <a:r>
                        <a:rPr lang="en-US" dirty="0" smtClean="0"/>
                        <a:t>Chairs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-0.81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5876">
                <a:tc>
                  <a:txBody>
                    <a:bodyPr/>
                    <a:lstStyle/>
                    <a:p>
                      <a:r>
                        <a:rPr lang="en-US" dirty="0" smtClean="0"/>
                        <a:t>Bathing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-1.02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5876">
                <a:tc>
                  <a:txBody>
                    <a:bodyPr/>
                    <a:lstStyle/>
                    <a:p>
                      <a:r>
                        <a:rPr lang="en-US" dirty="0" smtClean="0"/>
                        <a:t>Dressing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-1.10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95876">
                <a:tc>
                  <a:txBody>
                    <a:bodyPr/>
                    <a:lstStyle/>
                    <a:p>
                      <a:r>
                        <a:rPr lang="en-US" dirty="0" smtClean="0"/>
                        <a:t>Toileting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-1.27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95876">
                <a:tc>
                  <a:txBody>
                    <a:bodyPr/>
                    <a:lstStyle/>
                    <a:p>
                      <a:r>
                        <a:rPr lang="en-US" dirty="0" smtClean="0"/>
                        <a:t>Eating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r>
                        <a:rPr lang="en-US" dirty="0" smtClean="0"/>
                        <a:t>1.53 (lowest 9%)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FE1891-0CEC-44D8-B221-D5FCB52AB215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753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46347"/>
            <a:ext cx="9144000" cy="1143000"/>
          </a:xfrm>
        </p:spPr>
        <p:txBody>
          <a:bodyPr/>
          <a:lstStyle/>
          <a:p>
            <a:r>
              <a:rPr lang="en-US" sz="4000" dirty="0" smtClean="0">
                <a:latin typeface="Comic Sans MS" panose="030F0702030302020204" pitchFamily="66" charset="0"/>
              </a:rPr>
              <a:t>Item Parameters </a:t>
            </a:r>
            <a:br>
              <a:rPr lang="en-US" sz="4000" dirty="0" smtClean="0">
                <a:latin typeface="Comic Sans MS" panose="030F0702030302020204" pitchFamily="66" charset="0"/>
              </a:rPr>
            </a:br>
            <a:r>
              <a:rPr lang="en-US" sz="4000" dirty="0" smtClean="0">
                <a:latin typeface="Comic Sans MS" panose="030F0702030302020204" pitchFamily="66" charset="0"/>
              </a:rPr>
              <a:t>(Graded Response Model)</a:t>
            </a:r>
            <a:endParaRPr lang="en-US" sz="4000" dirty="0">
              <a:latin typeface="Comic Sans MS" panose="030F0702030302020204" pitchFamily="66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20598523"/>
              </p:ext>
            </p:extLst>
          </p:nvPr>
        </p:nvGraphicFramePr>
        <p:xfrm>
          <a:off x="457200" y="1752595"/>
          <a:ext cx="8229600" cy="46037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28498">
                <a:tc>
                  <a:txBody>
                    <a:bodyPr/>
                    <a:lstStyle/>
                    <a:p>
                      <a:r>
                        <a:rPr lang="en-US" dirty="0" smtClean="0"/>
                        <a:t>Physical</a:t>
                      </a:r>
                      <a:r>
                        <a:rPr lang="en-US" baseline="0" dirty="0" smtClean="0"/>
                        <a:t> Functioning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r>
                        <a:rPr lang="en-US" baseline="30000" dirty="0" smtClean="0"/>
                        <a:t>st</a:t>
                      </a:r>
                      <a:r>
                        <a:rPr lang="en-US" dirty="0" smtClean="0"/>
                        <a:t> Threshold</a:t>
                      </a:r>
                    </a:p>
                    <a:p>
                      <a:pPr algn="ctr"/>
                      <a:r>
                        <a:rPr lang="en-US" i="1" baseline="0" dirty="0" smtClean="0">
                          <a:solidFill>
                            <a:schemeClr val="tx1"/>
                          </a:solidFill>
                        </a:rPr>
                        <a:t>Unable to do</a:t>
                      </a:r>
                      <a:endParaRPr lang="en-US" i="1" baseline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r>
                        <a:rPr lang="en-US" baseline="30000" dirty="0" smtClean="0"/>
                        <a:t>nd</a:t>
                      </a:r>
                      <a:r>
                        <a:rPr lang="en-US" dirty="0" smtClean="0"/>
                        <a:t> Threshold</a:t>
                      </a:r>
                    </a:p>
                    <a:p>
                      <a:pPr algn="ctr"/>
                      <a:r>
                        <a:rPr lang="en-US" i="1" baseline="0" dirty="0" smtClean="0">
                          <a:solidFill>
                            <a:schemeClr val="tx1"/>
                          </a:solidFill>
                        </a:rPr>
                        <a:t>Have difficulty</a:t>
                      </a:r>
                      <a:endParaRPr lang="en-US" i="1" baseline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Slope (Discrimination)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5876">
                <a:tc>
                  <a:txBody>
                    <a:bodyPr/>
                    <a:lstStyle/>
                    <a:p>
                      <a:r>
                        <a:rPr lang="en-US" dirty="0" smtClean="0"/>
                        <a:t>Walking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-1.86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-0.55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4.63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5876">
                <a:tc>
                  <a:txBody>
                    <a:bodyPr/>
                    <a:lstStyle/>
                    <a:p>
                      <a:r>
                        <a:rPr lang="en-US" dirty="0" smtClean="0"/>
                        <a:t>Chairs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-1.91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-0.81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5.65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5876">
                <a:tc>
                  <a:txBody>
                    <a:bodyPr/>
                    <a:lstStyle/>
                    <a:p>
                      <a:r>
                        <a:rPr lang="en-US" dirty="0" smtClean="0"/>
                        <a:t>Bathing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-1.72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-1.02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6.34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5876">
                <a:tc>
                  <a:txBody>
                    <a:bodyPr/>
                    <a:lstStyle/>
                    <a:p>
                      <a:r>
                        <a:rPr lang="en-US" dirty="0" smtClean="0"/>
                        <a:t>Dressing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-1.78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-1.10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8.23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95876">
                <a:tc>
                  <a:txBody>
                    <a:bodyPr/>
                    <a:lstStyle/>
                    <a:p>
                      <a:r>
                        <a:rPr lang="en-US" dirty="0" smtClean="0"/>
                        <a:t>Toileting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-1.87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-1.27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7.23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95876">
                <a:tc>
                  <a:txBody>
                    <a:bodyPr/>
                    <a:lstStyle/>
                    <a:p>
                      <a:r>
                        <a:rPr lang="en-US" dirty="0" smtClean="0"/>
                        <a:t>Eating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-1.98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-1.53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4.87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FE1891-0CEC-44D8-B221-D5FCB52AB215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7426036" y="4724345"/>
              <a:ext cx="498960" cy="36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383916" y="4640465"/>
                <a:ext cx="583200" cy="16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6" name="Ink 5"/>
              <p14:cNvContentPartPr/>
              <p14:nvPr/>
            </p14:nvContentPartPr>
            <p14:xfrm>
              <a:off x="7467076" y="2950985"/>
              <a:ext cx="485640" cy="1440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425316" y="2867105"/>
                <a:ext cx="569520" cy="182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96296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912F54-4119-429D-8727-B5A1671FAA61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4254865"/>
              </p:ext>
            </p:extLst>
          </p:nvPr>
        </p:nvGraphicFramePr>
        <p:xfrm>
          <a:off x="533400" y="152400"/>
          <a:ext cx="9601200" cy="10433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06" name="Document" r:id="rId3" imgW="6753431" imgH="8947949" progId="Word.Document.12">
                  <p:embed/>
                </p:oleObj>
              </mc:Choice>
              <mc:Fallback>
                <p:oleObj name="Document" r:id="rId3" imgW="6753431" imgH="8947949" progId="Word.Document.12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33400" y="152400"/>
                        <a:ext cx="9601200" cy="10433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50462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220200" cy="136525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latin typeface="Comic Sans MS" panose="030F0702030302020204" pitchFamily="66" charset="0"/>
              </a:rPr>
              <a:t>PRO Development Process</a:t>
            </a:r>
            <a:endParaRPr lang="en-US" altLang="en-US" sz="2400" dirty="0" smtClean="0">
              <a:latin typeface="Comic Sans MS" panose="030F0702030302020204" pitchFamily="66" charset="0"/>
            </a:endParaRPr>
          </a:p>
        </p:txBody>
      </p:sp>
      <p:sp>
        <p:nvSpPr>
          <p:cNvPr id="36867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2D523CB-4FCC-40E0-B78D-E5645C6DD860}" type="slidenum">
              <a:rPr lang="en-US" altLang="en-US" sz="1400" smtClean="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3</a:t>
            </a:fld>
            <a:endParaRPr lang="en-US" altLang="en-US" sz="1400" smtClean="0">
              <a:solidFill>
                <a:srgbClr val="000000"/>
              </a:solidFill>
            </a:endParaRPr>
          </a:p>
        </p:txBody>
      </p:sp>
      <p:pic>
        <p:nvPicPr>
          <p:cNvPr id="3686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24"/>
          <a:stretch>
            <a:fillRect/>
          </a:stretch>
        </p:blipFill>
        <p:spPr bwMode="auto">
          <a:xfrm>
            <a:off x="1219200" y="1593850"/>
            <a:ext cx="7239000" cy="499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8053" name="Oval 5"/>
          <p:cNvSpPr>
            <a:spLocks noChangeArrowheads="1"/>
          </p:cNvSpPr>
          <p:nvPr/>
        </p:nvSpPr>
        <p:spPr bwMode="auto">
          <a:xfrm>
            <a:off x="2514600" y="1447800"/>
            <a:ext cx="4038600" cy="1600200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36870" name="TextBox 1"/>
          <p:cNvSpPr txBox="1">
            <a:spLocks noChangeArrowheads="1"/>
          </p:cNvSpPr>
          <p:nvPr/>
        </p:nvSpPr>
        <p:spPr bwMode="auto">
          <a:xfrm>
            <a:off x="596900" y="6257925"/>
            <a:ext cx="82296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lvl="1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600">
                <a:hlinkClick r:id="rId4"/>
              </a:rPr>
              <a:t>http://www.fda.gov/downloads/Drugs/GuidanceComplianceRegulatoryInformation/Guidances/UCM205269.pdf</a:t>
            </a:r>
            <a:endParaRPr lang="en-US" altLang="en-US" sz="16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912F54-4119-429D-8727-B5A1671FAA61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7546510"/>
              </p:ext>
            </p:extLst>
          </p:nvPr>
        </p:nvGraphicFramePr>
        <p:xfrm>
          <a:off x="316174" y="0"/>
          <a:ext cx="8381999" cy="7346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30" name="Document" r:id="rId3" imgW="5952018" imgH="8026318" progId="Word.Document.12">
                  <p:embed/>
                </p:oleObj>
              </mc:Choice>
              <mc:Fallback>
                <p:oleObj name="Document" r:id="rId3" imgW="5952018" imgH="8026318" progId="Word.Document.12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16174" y="0"/>
                        <a:ext cx="8381999" cy="7346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56942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912F54-4119-429D-8727-B5A1671FAA61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pic>
        <p:nvPicPr>
          <p:cNvPr id="3" name="Picture 2" descr="figure3.pdf - Adobe Acrobat Reader DC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434" y="152400"/>
            <a:ext cx="9144000" cy="620395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267200" y="1752600"/>
            <a:ext cx="32766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latin typeface="Comic Sans MS" panose="030F0702030302020204" pitchFamily="66" charset="0"/>
              </a:rPr>
              <a:t>Reliability </a:t>
            </a:r>
            <a:r>
              <a:rPr lang="en-US" sz="1600" dirty="0">
                <a:latin typeface="Comic Sans MS" panose="030F0702030302020204" pitchFamily="66" charset="0"/>
              </a:rPr>
              <a:t>= (Info – 1) / Info 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2362200" y="4876800"/>
            <a:ext cx="4648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362200" y="4191000"/>
            <a:ext cx="4648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800600" y="3772374"/>
            <a:ext cx="1980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Reliability = 0.95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4800600" y="4507468"/>
            <a:ext cx="19804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Reliability = </a:t>
            </a:r>
            <a:r>
              <a:rPr lang="en-US" dirty="0" smtClean="0"/>
              <a:t>0.90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5216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8629650" cy="1143000"/>
          </a:xfrm>
        </p:spPr>
        <p:txBody>
          <a:bodyPr/>
          <a:lstStyle/>
          <a:p>
            <a:pPr eaLnBrk="1" hangingPunct="1"/>
            <a:r>
              <a:rPr lang="en-US" altLang="en-US" sz="4200" dirty="0" smtClean="0"/>
              <a:t/>
            </a:r>
            <a:br>
              <a:rPr lang="en-US" altLang="en-US" sz="4200" dirty="0" smtClean="0"/>
            </a:br>
            <a:r>
              <a:rPr lang="en-US" altLang="en-US" sz="4200" dirty="0" smtClean="0"/>
              <a:t>Validity</a:t>
            </a:r>
            <a:endParaRPr lang="en-US" altLang="en-US" sz="3000" i="1" dirty="0" smtClean="0"/>
          </a:p>
        </p:txBody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24050"/>
            <a:ext cx="7924800" cy="4525963"/>
          </a:xfrm>
        </p:spPr>
        <p:txBody>
          <a:bodyPr/>
          <a:lstStyle/>
          <a:p>
            <a:pPr eaLnBrk="1" hangingPunct="1"/>
            <a:r>
              <a:rPr lang="en-US" altLang="en-US" sz="3000" dirty="0" smtClean="0"/>
              <a:t>Content validity: </a:t>
            </a:r>
            <a:r>
              <a:rPr lang="en-US" altLang="en-US" sz="2600" dirty="0" smtClean="0"/>
              <a:t>Does measure “appear” to reflect what it is intended to (expert judges or patient judgments)?</a:t>
            </a:r>
          </a:p>
          <a:p>
            <a:pPr lvl="1" eaLnBrk="1" hangingPunct="1"/>
            <a:r>
              <a:rPr lang="en-US" altLang="en-US" sz="2600" dirty="0" smtClean="0"/>
              <a:t>Do items operationalize concept?</a:t>
            </a:r>
          </a:p>
          <a:p>
            <a:pPr lvl="1" eaLnBrk="1" hangingPunct="1"/>
            <a:r>
              <a:rPr lang="en-US" altLang="en-US" sz="2600" dirty="0" smtClean="0"/>
              <a:t>Do items cover all aspects of concept?</a:t>
            </a:r>
          </a:p>
          <a:p>
            <a:pPr lvl="1" eaLnBrk="1" hangingPunct="1"/>
            <a:r>
              <a:rPr lang="en-US" altLang="en-US" sz="2600" dirty="0" smtClean="0"/>
              <a:t>Does scale name represent item content?</a:t>
            </a:r>
          </a:p>
          <a:p>
            <a:pPr eaLnBrk="1" hangingPunct="1"/>
            <a:r>
              <a:rPr lang="en-US" altLang="en-US" sz="3000" dirty="0" smtClean="0"/>
              <a:t>Construct validity</a:t>
            </a:r>
          </a:p>
          <a:p>
            <a:pPr lvl="1" eaLnBrk="1" hangingPunct="1"/>
            <a:r>
              <a:rPr lang="en-US" altLang="en-US" sz="2600" dirty="0" smtClean="0"/>
              <a:t>Are the associations of the measure with other variables consistent with hypotheses?</a:t>
            </a:r>
          </a:p>
          <a:p>
            <a:pPr eaLnBrk="1" hangingPunct="1"/>
            <a:endParaRPr lang="en-US" altLang="en-US" dirty="0" smtClean="0"/>
          </a:p>
        </p:txBody>
      </p:sp>
      <p:sp>
        <p:nvSpPr>
          <p:cNvPr id="5734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ADE8EA2-3347-4065-8FDB-07E1E21B8FA0}" type="slidenum">
              <a:rPr lang="en-US" altLang="en-US" sz="1400" smtClean="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32</a:t>
            </a:fld>
            <a:endParaRPr lang="en-US" altLang="en-US" sz="140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4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" y="274638"/>
            <a:ext cx="9067800" cy="1143000"/>
          </a:xfrm>
        </p:spPr>
        <p:txBody>
          <a:bodyPr/>
          <a:lstStyle/>
          <a:p>
            <a:r>
              <a:rPr lang="en-US" sz="4000" dirty="0" smtClean="0">
                <a:latin typeface="Comic Sans MS" panose="030F0702030302020204" pitchFamily="66" charset="0"/>
              </a:rPr>
              <a:t>Physical Function Scale Correlations</a:t>
            </a:r>
            <a:endParaRPr lang="en-US" sz="4000" dirty="0">
              <a:latin typeface="Comic Sans MS" panose="030F0702030302020204" pitchFamily="66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6200" y="1600200"/>
            <a:ext cx="89154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3600" dirty="0" smtClean="0">
                <a:latin typeface="Comic Sans MS" panose="030F0702030302020204" pitchFamily="66" charset="0"/>
              </a:rPr>
              <a:t>r =  0.39 (self-rated general health)</a:t>
            </a:r>
          </a:p>
          <a:p>
            <a:pPr marL="0" indent="0">
              <a:buNone/>
            </a:pPr>
            <a:r>
              <a:rPr lang="en-US" sz="3600" dirty="0" smtClean="0">
                <a:latin typeface="Comic Sans MS" panose="030F0702030302020204" pitchFamily="66" charset="0"/>
              </a:rPr>
              <a:t>r = -0.23 (number of chronic conditions)</a:t>
            </a:r>
          </a:p>
          <a:p>
            <a:pPr marL="0" indent="0">
              <a:buNone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Cohen's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rule of thumb for correlations that correspond to effect size rules of 0.20 SD, 0.50 SD and 0.80 SD are as follows:</a:t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0.100 is small correlation</a:t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0.243 is medium correlation</a:t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0.371 is large correlation</a:t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(r's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0.10, 0.30 and 0.50 are often cited as small, medium and large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respectively).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912F54-4119-429D-8727-B5A1671FAA61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77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5867400" cy="4525963"/>
          </a:xfrm>
        </p:spPr>
        <p:txBody>
          <a:bodyPr/>
          <a:lstStyle/>
          <a:p>
            <a:r>
              <a:rPr lang="en-US" dirty="0" smtClean="0"/>
              <a:t>The 6 physical functioning items target relatively easy activities</a:t>
            </a:r>
          </a:p>
          <a:p>
            <a:endParaRPr lang="en-US" dirty="0" smtClean="0"/>
          </a:p>
          <a:p>
            <a:r>
              <a:rPr lang="en-US" dirty="0" smtClean="0"/>
              <a:t>Items representing higher levels of physical functioning are needed for the majority of Medicare beneficiaries.</a:t>
            </a:r>
          </a:p>
          <a:p>
            <a:pPr lvl="1"/>
            <a:r>
              <a:rPr lang="en-US" dirty="0" smtClean="0"/>
              <a:t>Lifting </a:t>
            </a:r>
            <a:r>
              <a:rPr lang="en-US" dirty="0"/>
              <a:t>or carrying groceries</a:t>
            </a:r>
          </a:p>
          <a:p>
            <a:pPr lvl="1"/>
            <a:r>
              <a:rPr lang="en-US" dirty="0" smtClean="0"/>
              <a:t>Doing </a:t>
            </a:r>
            <a:r>
              <a:rPr lang="en-US" dirty="0"/>
              <a:t>chores like vacuuming or yard </a:t>
            </a:r>
            <a:r>
              <a:rPr lang="en-US" dirty="0" smtClean="0"/>
              <a:t>work</a:t>
            </a:r>
          </a:p>
          <a:p>
            <a:pPr lvl="1"/>
            <a:r>
              <a:rPr lang="en-US" dirty="0" smtClean="0"/>
              <a:t>Running </a:t>
            </a:r>
            <a:r>
              <a:rPr lang="en-US" dirty="0"/>
              <a:t>a short </a:t>
            </a:r>
            <a:r>
              <a:rPr lang="en-US" dirty="0" smtClean="0"/>
              <a:t>distance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912F54-4119-429D-8727-B5A1671FAA61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209800"/>
            <a:ext cx="27432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280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Title 1"/>
          <p:cNvSpPr>
            <a:spLocks noGrp="1"/>
          </p:cNvSpPr>
          <p:nvPr>
            <p:ph type="title"/>
          </p:nvPr>
        </p:nvSpPr>
        <p:spPr>
          <a:xfrm>
            <a:off x="-271463" y="274638"/>
            <a:ext cx="9575801" cy="1143000"/>
          </a:xfrm>
        </p:spPr>
        <p:txBody>
          <a:bodyPr/>
          <a:lstStyle/>
          <a:p>
            <a:r>
              <a:rPr lang="en-US" altLang="en-US" sz="4000" smtClean="0">
                <a:latin typeface="Comic Sans MS" panose="030F0702030302020204" pitchFamily="66" charset="0"/>
              </a:rPr>
              <a:t>Differential Item Functioning (DIF)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77250" cy="4525963"/>
          </a:xfrm>
        </p:spPr>
        <p:txBody>
          <a:bodyPr/>
          <a:lstStyle/>
          <a:p>
            <a:pPr>
              <a:buFont typeface="Arial" pitchFamily="34" charset="0"/>
              <a:buChar char="•"/>
              <a:defRPr/>
            </a:pPr>
            <a:r>
              <a:rPr lang="en-US" dirty="0" smtClean="0">
                <a:latin typeface="Comic Sans MS" pitchFamily="66" charset="0"/>
                <a:ea typeface="MS PGothic" pitchFamily="34" charset="-128"/>
              </a:rPr>
              <a:t>Probability of choosing each response category should be the same for those who have the same estimated scale score, regardless of other characteristics</a:t>
            </a:r>
          </a:p>
          <a:p>
            <a:pPr>
              <a:buFont typeface="Arial" pitchFamily="34" charset="0"/>
              <a:buChar char="•"/>
              <a:defRPr/>
            </a:pPr>
            <a:endParaRPr lang="en-US" dirty="0" smtClean="0">
              <a:latin typeface="Comic Sans MS" pitchFamily="66" charset="0"/>
              <a:ea typeface="MS PGothic" pitchFamily="34" charset="-128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US" dirty="0" smtClean="0">
                <a:latin typeface="Comic Sans MS" pitchFamily="66" charset="0"/>
                <a:ea typeface="MS PGothic" pitchFamily="34" charset="-128"/>
              </a:rPr>
              <a:t>Evaluation of DIF by subgroups</a:t>
            </a:r>
          </a:p>
          <a:p>
            <a:pPr marL="457200" lvl="1" indent="0">
              <a:buFontTx/>
              <a:buNone/>
              <a:defRPr/>
            </a:pPr>
            <a:r>
              <a:rPr lang="en-US" dirty="0" smtClean="0">
                <a:ea typeface="MS PGothic" pitchFamily="34" charset="-128"/>
              </a:rPr>
              <a:t> </a:t>
            </a:r>
          </a:p>
          <a:p>
            <a:pPr lvl="1">
              <a:buFont typeface="Arial" pitchFamily="34" charset="0"/>
              <a:buChar char="–"/>
              <a:defRPr/>
            </a:pPr>
            <a:endParaRPr lang="en-US" dirty="0" smtClean="0">
              <a:ea typeface="MS PGothic" pitchFamily="34" charset="-128"/>
            </a:endParaRPr>
          </a:p>
          <a:p>
            <a:pPr>
              <a:buFont typeface="Arial" pitchFamily="34" charset="0"/>
              <a:buChar char="•"/>
              <a:defRPr/>
            </a:pPr>
            <a:endParaRPr lang="en-US" dirty="0" smtClean="0">
              <a:ea typeface="MS PGothic" pitchFamily="34" charset="-12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5144EA-161E-419D-B606-46724030BA3B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3" name="Rectangle 2"/>
          <p:cNvSpPr>
            <a:spLocks noChangeArrowheads="1"/>
          </p:cNvSpPr>
          <p:nvPr/>
        </p:nvSpPr>
        <p:spPr bwMode="auto">
          <a:xfrm>
            <a:off x="857250" y="1670050"/>
            <a:ext cx="7440613" cy="47355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prstDash val="sysDot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graphicFrame>
        <p:nvGraphicFramePr>
          <p:cNvPr id="97284" name="Object 3"/>
          <p:cNvGraphicFramePr>
            <a:graphicFrameLocks noGrp="1" noChangeAspect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41498844"/>
              </p:ext>
            </p:extLst>
          </p:nvPr>
        </p:nvGraphicFramePr>
        <p:xfrm>
          <a:off x="850900" y="1295400"/>
          <a:ext cx="7429500" cy="431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66" name="Worksheet" r:id="rId4" imgW="8658225" imgH="5029200" progId="Excel.Sheet.8">
                  <p:embed/>
                </p:oleObj>
              </mc:Choice>
              <mc:Fallback>
                <p:oleObj name="Worksheet" r:id="rId4" imgW="8658225" imgH="5029200" progId="Excel.Sheet.8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0900" y="1295400"/>
                        <a:ext cx="7429500" cy="4314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0C0C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7285" name="Text Box 4"/>
          <p:cNvSpPr txBox="1">
            <a:spLocks noChangeArrowheads="1"/>
          </p:cNvSpPr>
          <p:nvPr/>
        </p:nvSpPr>
        <p:spPr bwMode="auto">
          <a:xfrm>
            <a:off x="1447800" y="3617912"/>
            <a:ext cx="1557338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078" tIns="43539" rIns="87078" bIns="43539">
            <a:spAutoFit/>
          </a:bodyPr>
          <a:lstStyle>
            <a:lvl1pPr defTabSz="87153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71538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71538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71538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71538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715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715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715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715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700" i="1">
                <a:latin typeface="Comic Sans MS" panose="030F0702030302020204" pitchFamily="66" charset="0"/>
                <a:cs typeface="Arial" panose="020B0604020202020204" pitchFamily="34" charset="0"/>
              </a:rPr>
              <a:t>Location DIF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US" altLang="en-US" sz="1700"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97286" name="Text Box 5"/>
          <p:cNvSpPr txBox="1">
            <a:spLocks noChangeArrowheads="1"/>
          </p:cNvSpPr>
          <p:nvPr/>
        </p:nvSpPr>
        <p:spPr bwMode="auto">
          <a:xfrm>
            <a:off x="6273800" y="3322637"/>
            <a:ext cx="1201738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7078" tIns="43539" rIns="87078" bIns="43539">
            <a:spAutoFit/>
          </a:bodyPr>
          <a:lstStyle>
            <a:lvl1pPr defTabSz="87153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71538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71538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71538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71538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715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715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715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715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700">
                <a:latin typeface="Comic Sans MS" panose="030F0702030302020204" pitchFamily="66" charset="0"/>
                <a:cs typeface="Arial" panose="020B0604020202020204" pitchFamily="34" charset="0"/>
              </a:rPr>
              <a:t/>
            </a:r>
            <a:br>
              <a:rPr lang="en-US" altLang="en-US" sz="1700">
                <a:latin typeface="Comic Sans MS" panose="030F0702030302020204" pitchFamily="66" charset="0"/>
                <a:cs typeface="Arial" panose="020B0604020202020204" pitchFamily="34" charset="0"/>
              </a:rPr>
            </a:br>
            <a:r>
              <a:rPr lang="en-US" altLang="en-US" sz="1700" i="1">
                <a:latin typeface="Comic Sans MS" panose="030F0702030302020204" pitchFamily="66" charset="0"/>
                <a:cs typeface="Arial" panose="020B0604020202020204" pitchFamily="34" charset="0"/>
              </a:rPr>
              <a:t>Slope DIF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US" altLang="en-US" sz="1700"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97287" name="Rectangle 6"/>
          <p:cNvSpPr>
            <a:spLocks noGrp="1" noChangeArrowheads="1"/>
          </p:cNvSpPr>
          <p:nvPr>
            <p:ph type="title" idx="4294967295"/>
          </p:nvPr>
        </p:nvSpPr>
        <p:spPr>
          <a:xfrm>
            <a:off x="652463" y="219075"/>
            <a:ext cx="7772400" cy="1143000"/>
          </a:xfrm>
          <a:noFill/>
        </p:spPr>
        <p:txBody>
          <a:bodyPr lIns="90488" tIns="44450" rIns="90488" bIns="44450"/>
          <a:lstStyle/>
          <a:p>
            <a:pPr eaLnBrk="1" hangingPunct="1"/>
            <a:r>
              <a:rPr lang="en-US" altLang="en-US" sz="4000" smtClean="0">
                <a:latin typeface="Comic Sans MS" panose="030F0702030302020204" pitchFamily="66" charset="0"/>
              </a:rPr>
              <a:t>DIF (2-parameter model)</a:t>
            </a:r>
            <a:endParaRPr lang="en-US" altLang="en-US" sz="3600" b="1" smtClean="0"/>
          </a:p>
        </p:txBody>
      </p:sp>
      <p:sp>
        <p:nvSpPr>
          <p:cNvPr id="97288" name="Line 7"/>
          <p:cNvSpPr>
            <a:spLocks noChangeShapeType="1"/>
          </p:cNvSpPr>
          <p:nvPr/>
        </p:nvSpPr>
        <p:spPr bwMode="auto">
          <a:xfrm>
            <a:off x="2471738" y="2932112"/>
            <a:ext cx="677862" cy="457200"/>
          </a:xfrm>
          <a:prstGeom prst="line">
            <a:avLst/>
          </a:prstGeom>
          <a:noFill/>
          <a:ln w="25400">
            <a:solidFill>
              <a:srgbClr val="009688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7289" name="Text Box 8"/>
          <p:cNvSpPr txBox="1">
            <a:spLocks noChangeArrowheads="1"/>
          </p:cNvSpPr>
          <p:nvPr/>
        </p:nvSpPr>
        <p:spPr bwMode="auto">
          <a:xfrm>
            <a:off x="1592263" y="2532002"/>
            <a:ext cx="10826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80000"/>
              </a:spcBef>
              <a:buClr>
                <a:srgbClr val="FFDF00"/>
              </a:buClr>
              <a:buSzPct val="75000"/>
              <a:buFont typeface="Symbol" panose="05050102010706020507" pitchFamily="18" charset="2"/>
              <a:buNone/>
            </a:pPr>
            <a:r>
              <a:rPr lang="en-US" altLang="en-US" sz="2000" dirty="0" smtClean="0">
                <a:solidFill>
                  <a:schemeClr val="accent2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Women</a:t>
            </a:r>
            <a:endParaRPr lang="en-US" altLang="en-US" sz="2000" dirty="0">
              <a:solidFill>
                <a:schemeClr val="accent2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97290" name="Text Box 9"/>
          <p:cNvSpPr txBox="1">
            <a:spLocks noChangeArrowheads="1"/>
          </p:cNvSpPr>
          <p:nvPr/>
        </p:nvSpPr>
        <p:spPr bwMode="auto">
          <a:xfrm>
            <a:off x="1905000" y="1654175"/>
            <a:ext cx="76993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80000"/>
              </a:spcBef>
              <a:buClr>
                <a:srgbClr val="FFDF00"/>
              </a:buClr>
              <a:buSzPct val="75000"/>
              <a:buFont typeface="Symbol" panose="05050102010706020507" pitchFamily="18" charset="2"/>
              <a:buNone/>
            </a:pPr>
            <a:r>
              <a:rPr lang="en-US" altLang="en-US" sz="2000" dirty="0" smtClean="0">
                <a:solidFill>
                  <a:srgbClr val="6600CC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Men</a:t>
            </a:r>
            <a:endParaRPr lang="en-US" altLang="en-US" sz="2000" dirty="0">
              <a:solidFill>
                <a:srgbClr val="6600CC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97291" name="Text Box 10"/>
          <p:cNvSpPr txBox="1">
            <a:spLocks noChangeArrowheads="1"/>
          </p:cNvSpPr>
          <p:nvPr/>
        </p:nvSpPr>
        <p:spPr bwMode="auto">
          <a:xfrm>
            <a:off x="6248400" y="4379912"/>
            <a:ext cx="5556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80000"/>
              </a:spcBef>
              <a:buClr>
                <a:srgbClr val="FFDF00"/>
              </a:buClr>
              <a:buSzPct val="75000"/>
              <a:buFont typeface="Symbol" panose="05050102010706020507" pitchFamily="18" charset="2"/>
              <a:buNone/>
            </a:pPr>
            <a:r>
              <a:rPr lang="en-US" altLang="en-US" sz="2000">
                <a:solidFill>
                  <a:srgbClr val="6600CC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AA</a:t>
            </a:r>
          </a:p>
        </p:txBody>
      </p:sp>
      <p:sp>
        <p:nvSpPr>
          <p:cNvPr id="97292" name="Text Box 11"/>
          <p:cNvSpPr txBox="1">
            <a:spLocks noChangeArrowheads="1"/>
          </p:cNvSpPr>
          <p:nvPr/>
        </p:nvSpPr>
        <p:spPr bwMode="auto">
          <a:xfrm>
            <a:off x="6518275" y="2687637"/>
            <a:ext cx="15589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80000"/>
              </a:spcBef>
              <a:buClr>
                <a:srgbClr val="FFDF00"/>
              </a:buClr>
              <a:buSzPct val="75000"/>
              <a:buFont typeface="Symbol" panose="05050102010706020507" pitchFamily="18" charset="2"/>
              <a:buNone/>
            </a:pPr>
            <a:r>
              <a:rPr lang="en-US" altLang="en-US" sz="2000">
                <a:solidFill>
                  <a:schemeClr val="accent2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White</a:t>
            </a:r>
          </a:p>
        </p:txBody>
      </p:sp>
      <p:sp>
        <p:nvSpPr>
          <p:cNvPr id="97293" name="Line 12"/>
          <p:cNvSpPr>
            <a:spLocks noChangeShapeType="1"/>
          </p:cNvSpPr>
          <p:nvPr/>
        </p:nvSpPr>
        <p:spPr bwMode="auto">
          <a:xfrm flipH="1" flipV="1">
            <a:off x="5453063" y="4456112"/>
            <a:ext cx="744537" cy="76200"/>
          </a:xfrm>
          <a:prstGeom prst="line">
            <a:avLst/>
          </a:prstGeom>
          <a:noFill/>
          <a:ln w="25400">
            <a:solidFill>
              <a:srgbClr val="009688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7294" name="Line 13"/>
          <p:cNvSpPr>
            <a:spLocks noChangeShapeType="1"/>
          </p:cNvSpPr>
          <p:nvPr/>
        </p:nvSpPr>
        <p:spPr bwMode="auto">
          <a:xfrm flipH="1" flipV="1">
            <a:off x="6129338" y="2703512"/>
            <a:ext cx="339725" cy="152400"/>
          </a:xfrm>
          <a:prstGeom prst="line">
            <a:avLst/>
          </a:prstGeom>
          <a:noFill/>
          <a:ln w="25400">
            <a:solidFill>
              <a:srgbClr val="009688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7295" name="Line 14"/>
          <p:cNvSpPr>
            <a:spLocks noChangeShapeType="1"/>
          </p:cNvSpPr>
          <p:nvPr/>
        </p:nvSpPr>
        <p:spPr bwMode="auto">
          <a:xfrm>
            <a:off x="2674938" y="1865312"/>
            <a:ext cx="1762125" cy="381000"/>
          </a:xfrm>
          <a:prstGeom prst="line">
            <a:avLst/>
          </a:prstGeom>
          <a:noFill/>
          <a:ln w="25400">
            <a:solidFill>
              <a:srgbClr val="009688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7296" name="Rectangle 15"/>
          <p:cNvSpPr>
            <a:spLocks noChangeArrowheads="1"/>
          </p:cNvSpPr>
          <p:nvPr/>
        </p:nvSpPr>
        <p:spPr bwMode="auto">
          <a:xfrm>
            <a:off x="2057400" y="5715000"/>
            <a:ext cx="5418138" cy="450850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bg2"/>
            </a:solidFill>
            <a:prstDash val="sysDot"/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 smtClean="0"/>
              <a:t>Higher Score = More Depressive Symptoms</a:t>
            </a:r>
            <a:endParaRPr lang="en-US" altLang="en-US" sz="2000" dirty="0"/>
          </a:p>
        </p:txBody>
      </p:sp>
      <p:sp>
        <p:nvSpPr>
          <p:cNvPr id="17" name="TextBox 16"/>
          <p:cNvSpPr txBox="1"/>
          <p:nvPr/>
        </p:nvSpPr>
        <p:spPr>
          <a:xfrm>
            <a:off x="1752600" y="5218112"/>
            <a:ext cx="1701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pitchFamily="34" charset="0"/>
              </a:rPr>
              <a:t>I cry when upset</a:t>
            </a:r>
            <a:endParaRPr lang="en-US" sz="1400" dirty="0">
              <a:latin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572000" y="5218112"/>
            <a:ext cx="22431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pitchFamily="34" charset="0"/>
              </a:rPr>
              <a:t>I get sad for no reason</a:t>
            </a:r>
            <a:endParaRPr lang="en-US" sz="1400" dirty="0">
              <a:latin typeface="Arial" pitchFamily="34" charset="0"/>
            </a:endParaRPr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>
          <a:xfrm>
            <a:off x="7343775" y="6165850"/>
            <a:ext cx="1466850" cy="476250"/>
          </a:xfrm>
        </p:spPr>
        <p:txBody>
          <a:bodyPr/>
          <a:lstStyle/>
          <a:p>
            <a:pPr>
              <a:defRPr/>
            </a:pPr>
            <a:fld id="{FC104A63-7622-4A0E-8213-283EA964E1B0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274638"/>
            <a:ext cx="8991600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latin typeface="Comic Sans MS" panose="030F0702030302020204" pitchFamily="66" charset="0"/>
              </a:rPr>
              <a:t>Item Responses and Trait Levels</a:t>
            </a:r>
          </a:p>
        </p:txBody>
      </p:sp>
      <p:grpSp>
        <p:nvGrpSpPr>
          <p:cNvPr id="50179" name="Group 3"/>
          <p:cNvGrpSpPr>
            <a:grpSpLocks/>
          </p:cNvGrpSpPr>
          <p:nvPr/>
        </p:nvGrpSpPr>
        <p:grpSpPr bwMode="auto">
          <a:xfrm>
            <a:off x="744538" y="2138363"/>
            <a:ext cx="8054975" cy="2362200"/>
            <a:chOff x="528" y="1347"/>
            <a:chExt cx="5708" cy="1488"/>
          </a:xfrm>
        </p:grpSpPr>
        <p:sp>
          <p:nvSpPr>
            <p:cNvPr id="50181" name="Line 4"/>
            <p:cNvSpPr>
              <a:spLocks noChangeShapeType="1"/>
            </p:cNvSpPr>
            <p:nvPr/>
          </p:nvSpPr>
          <p:spPr bwMode="auto">
            <a:xfrm>
              <a:off x="528" y="2090"/>
              <a:ext cx="534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lg" len="med"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182" name="AutoShape 5"/>
            <p:cNvSpPr>
              <a:spLocks noChangeArrowheads="1"/>
            </p:cNvSpPr>
            <p:nvPr/>
          </p:nvSpPr>
          <p:spPr bwMode="auto">
            <a:xfrm flipV="1">
              <a:off x="1274" y="1691"/>
              <a:ext cx="106" cy="277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Calibri" panose="020F0502020204030204" pitchFamily="34" charset="0"/>
              </a:endParaRPr>
            </a:p>
          </p:txBody>
        </p:sp>
        <p:sp>
          <p:nvSpPr>
            <p:cNvPr id="50183" name="AutoShape 6"/>
            <p:cNvSpPr>
              <a:spLocks noChangeArrowheads="1"/>
            </p:cNvSpPr>
            <p:nvPr/>
          </p:nvSpPr>
          <p:spPr bwMode="auto">
            <a:xfrm flipV="1">
              <a:off x="3380" y="1692"/>
              <a:ext cx="105" cy="277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Calibri" panose="020F0502020204030204" pitchFamily="34" charset="0"/>
              </a:endParaRPr>
            </a:p>
          </p:txBody>
        </p:sp>
        <p:sp>
          <p:nvSpPr>
            <p:cNvPr id="50184" name="AutoShape 7"/>
            <p:cNvSpPr>
              <a:spLocks noChangeArrowheads="1"/>
            </p:cNvSpPr>
            <p:nvPr/>
          </p:nvSpPr>
          <p:spPr bwMode="auto">
            <a:xfrm flipV="1">
              <a:off x="4411" y="1692"/>
              <a:ext cx="106" cy="277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Calibri" panose="020F0502020204030204" pitchFamily="34" charset="0"/>
              </a:endParaRPr>
            </a:p>
          </p:txBody>
        </p:sp>
        <p:sp>
          <p:nvSpPr>
            <p:cNvPr id="50185" name="AutoShape 8"/>
            <p:cNvSpPr>
              <a:spLocks noChangeArrowheads="1"/>
            </p:cNvSpPr>
            <p:nvPr/>
          </p:nvSpPr>
          <p:spPr bwMode="auto">
            <a:xfrm>
              <a:off x="1569" y="2203"/>
              <a:ext cx="105" cy="277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Calibri" panose="020F0502020204030204" pitchFamily="34" charset="0"/>
              </a:endParaRPr>
            </a:p>
          </p:txBody>
        </p:sp>
        <p:sp>
          <p:nvSpPr>
            <p:cNvPr id="50186" name="AutoShape 9"/>
            <p:cNvSpPr>
              <a:spLocks noChangeArrowheads="1"/>
            </p:cNvSpPr>
            <p:nvPr/>
          </p:nvSpPr>
          <p:spPr bwMode="auto">
            <a:xfrm>
              <a:off x="2733" y="2203"/>
              <a:ext cx="106" cy="277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Calibri" panose="020F0502020204030204" pitchFamily="34" charset="0"/>
              </a:endParaRPr>
            </a:p>
          </p:txBody>
        </p:sp>
        <p:sp>
          <p:nvSpPr>
            <p:cNvPr id="50187" name="AutoShape 10"/>
            <p:cNvSpPr>
              <a:spLocks noChangeArrowheads="1"/>
            </p:cNvSpPr>
            <p:nvPr/>
          </p:nvSpPr>
          <p:spPr bwMode="auto">
            <a:xfrm>
              <a:off x="4083" y="2202"/>
              <a:ext cx="106" cy="277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Calibri" panose="020F0502020204030204" pitchFamily="34" charset="0"/>
              </a:endParaRPr>
            </a:p>
          </p:txBody>
        </p:sp>
        <p:sp>
          <p:nvSpPr>
            <p:cNvPr id="50188" name="Text Box 11"/>
            <p:cNvSpPr txBox="1">
              <a:spLocks noChangeArrowheads="1"/>
            </p:cNvSpPr>
            <p:nvPr/>
          </p:nvSpPr>
          <p:spPr bwMode="auto">
            <a:xfrm>
              <a:off x="1261" y="2526"/>
              <a:ext cx="870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1">
                  <a:latin typeface="Comic Sans MS" panose="030F0702030302020204" pitchFamily="66" charset="0"/>
                </a:rPr>
                <a:t>Item 1</a:t>
              </a:r>
            </a:p>
          </p:txBody>
        </p:sp>
        <p:sp>
          <p:nvSpPr>
            <p:cNvPr id="50189" name="Text Box 12"/>
            <p:cNvSpPr txBox="1">
              <a:spLocks noChangeArrowheads="1"/>
            </p:cNvSpPr>
            <p:nvPr/>
          </p:nvSpPr>
          <p:spPr bwMode="auto">
            <a:xfrm>
              <a:off x="2426" y="2535"/>
              <a:ext cx="870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1">
                  <a:latin typeface="Comic Sans MS" panose="030F0702030302020204" pitchFamily="66" charset="0"/>
                </a:rPr>
                <a:t>Item 2</a:t>
              </a:r>
            </a:p>
          </p:txBody>
        </p:sp>
        <p:sp>
          <p:nvSpPr>
            <p:cNvPr id="50190" name="Text Box 13"/>
            <p:cNvSpPr txBox="1">
              <a:spLocks noChangeArrowheads="1"/>
            </p:cNvSpPr>
            <p:nvPr/>
          </p:nvSpPr>
          <p:spPr bwMode="auto">
            <a:xfrm>
              <a:off x="3875" y="2544"/>
              <a:ext cx="870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1">
                  <a:latin typeface="Comic Sans MS" panose="030F0702030302020204" pitchFamily="66" charset="0"/>
                </a:rPr>
                <a:t>Item 3</a:t>
              </a:r>
            </a:p>
          </p:txBody>
        </p:sp>
        <p:sp>
          <p:nvSpPr>
            <p:cNvPr id="50191" name="Text Box 14"/>
            <p:cNvSpPr txBox="1">
              <a:spLocks noChangeArrowheads="1"/>
            </p:cNvSpPr>
            <p:nvPr/>
          </p:nvSpPr>
          <p:spPr bwMode="auto">
            <a:xfrm>
              <a:off x="888" y="1347"/>
              <a:ext cx="1035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1">
                  <a:latin typeface="Comic Sans MS" panose="030F0702030302020204" pitchFamily="66" charset="0"/>
                </a:rPr>
                <a:t>Person 1</a:t>
              </a:r>
            </a:p>
          </p:txBody>
        </p:sp>
        <p:sp>
          <p:nvSpPr>
            <p:cNvPr id="50192" name="Text Box 15"/>
            <p:cNvSpPr txBox="1">
              <a:spLocks noChangeArrowheads="1"/>
            </p:cNvSpPr>
            <p:nvPr/>
          </p:nvSpPr>
          <p:spPr bwMode="auto">
            <a:xfrm>
              <a:off x="2993" y="1347"/>
              <a:ext cx="1035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1">
                  <a:latin typeface="Comic Sans MS" panose="030F0702030302020204" pitchFamily="66" charset="0"/>
                </a:rPr>
                <a:t>Person 2</a:t>
              </a:r>
            </a:p>
          </p:txBody>
        </p:sp>
        <p:sp>
          <p:nvSpPr>
            <p:cNvPr id="50193" name="Text Box 16"/>
            <p:cNvSpPr txBox="1">
              <a:spLocks noChangeArrowheads="1"/>
            </p:cNvSpPr>
            <p:nvPr/>
          </p:nvSpPr>
          <p:spPr bwMode="auto">
            <a:xfrm>
              <a:off x="4015" y="1347"/>
              <a:ext cx="1035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1">
                  <a:latin typeface="Comic Sans MS" panose="030F0702030302020204" pitchFamily="66" charset="0"/>
                </a:rPr>
                <a:t>Person 3</a:t>
              </a:r>
            </a:p>
          </p:txBody>
        </p:sp>
        <p:sp>
          <p:nvSpPr>
            <p:cNvPr id="50194" name="AutoShape 17"/>
            <p:cNvSpPr>
              <a:spLocks/>
            </p:cNvSpPr>
            <p:nvPr/>
          </p:nvSpPr>
          <p:spPr bwMode="auto">
            <a:xfrm>
              <a:off x="5073" y="2318"/>
              <a:ext cx="1163" cy="384"/>
            </a:xfrm>
            <a:prstGeom prst="accentCallout2">
              <a:avLst>
                <a:gd name="adj1" fmla="val 18750"/>
                <a:gd name="adj2" fmla="val -4644"/>
                <a:gd name="adj3" fmla="val 18750"/>
                <a:gd name="adj4" fmla="val -23019"/>
                <a:gd name="adj5" fmla="val -57292"/>
                <a:gd name="adj6" fmla="val -42069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latin typeface="Calibri" panose="020F0502020204030204" pitchFamily="34" charset="0"/>
                </a:rPr>
                <a:t>Trait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latin typeface="Calibri" panose="020F0502020204030204" pitchFamily="34" charset="0"/>
                </a:rPr>
                <a:t>Continuum</a:t>
              </a:r>
            </a:p>
          </p:txBody>
        </p:sp>
      </p:grpSp>
      <p:sp>
        <p:nvSpPr>
          <p:cNvPr id="50180" name="TextBox 1"/>
          <p:cNvSpPr txBox="1">
            <a:spLocks noChangeArrowheads="1"/>
          </p:cNvSpPr>
          <p:nvPr/>
        </p:nvSpPr>
        <p:spPr bwMode="auto">
          <a:xfrm>
            <a:off x="2212975" y="5864225"/>
            <a:ext cx="28178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Comic Sans MS" panose="030F0702030302020204" pitchFamily="66" charset="0"/>
              </a:rPr>
              <a:t>www.nihpromis.org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3"/>
          <p:cNvSpPr>
            <a:spLocks noGrp="1"/>
          </p:cNvSpPr>
          <p:nvPr>
            <p:ph type="title"/>
          </p:nvPr>
        </p:nvSpPr>
        <p:spPr>
          <a:xfrm>
            <a:off x="609600" y="304800"/>
            <a:ext cx="7772400" cy="914400"/>
          </a:xfrm>
        </p:spPr>
        <p:txBody>
          <a:bodyPr/>
          <a:lstStyle/>
          <a:p>
            <a:r>
              <a:rPr lang="en-US" altLang="en-US" sz="3600" smtClean="0">
                <a:latin typeface="Comic Sans MS" panose="030F0702030302020204" pitchFamily="66" charset="0"/>
              </a:rPr>
              <a:t>Computer Adaptive Testing (CAT)</a:t>
            </a:r>
          </a:p>
        </p:txBody>
      </p:sp>
      <p:sp>
        <p:nvSpPr>
          <p:cNvPr id="51203" name="Text Box 4"/>
          <p:cNvSpPr txBox="1">
            <a:spLocks noChangeArrowheads="1"/>
          </p:cNvSpPr>
          <p:nvPr/>
        </p:nvSpPr>
        <p:spPr bwMode="auto">
          <a:xfrm>
            <a:off x="8610600" y="6338888"/>
            <a:ext cx="533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endParaRPr lang="en-US" altLang="en-US" sz="2800">
              <a:latin typeface="Times New Roman" panose="02020603050405020304" pitchFamily="18" charset="0"/>
            </a:endParaRPr>
          </a:p>
        </p:txBody>
      </p:sp>
      <p:pic>
        <p:nvPicPr>
          <p:cNvPr id="5" name="Picture 4" descr="armyhd"/>
          <p:cNvPicPr>
            <a:picLocks noChangeAspect="1" noChangeArrowheads="1"/>
          </p:cNvPicPr>
          <p:nvPr/>
        </p:nvPicPr>
        <p:blipFill rotWithShape="1">
          <a:blip r:embed="rId3"/>
          <a:srcRect r="79384"/>
          <a:stretch/>
        </p:blipFill>
        <p:spPr bwMode="auto">
          <a:xfrm>
            <a:off x="838200" y="1905000"/>
            <a:ext cx="1657350" cy="873125"/>
          </a:xfrm>
          <a:prstGeom prst="rect">
            <a:avLst/>
          </a:prstGeom>
          <a:noFill/>
          <a:ln w="28575">
            <a:solidFill>
              <a:schemeClr val="tx1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51205" name="Picture 6" descr="nasd_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195638"/>
            <a:ext cx="2690813" cy="1147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6" name="Picture 10" descr="ncsbn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200400"/>
            <a:ext cx="5527675" cy="118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7" name="Picture 5" descr="gre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905000"/>
            <a:ext cx="570547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8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4800600"/>
            <a:ext cx="51689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n-US" altLang="en-US" sz="4000" b="1" smtClean="0">
                <a:latin typeface="Comic Sans MS" panose="030F0702030302020204" pitchFamily="66" charset="0"/>
              </a:rPr>
              <a:t>Reliability Target for Use of Measures with Individuals </a:t>
            </a:r>
          </a:p>
        </p:txBody>
      </p:sp>
      <p:sp>
        <p:nvSpPr>
          <p:cNvPr id="51203" name="Content Placeholder 2"/>
          <p:cNvSpPr>
            <a:spLocks noGrp="1"/>
          </p:cNvSpPr>
          <p:nvPr>
            <p:ph idx="1"/>
          </p:nvPr>
        </p:nvSpPr>
        <p:spPr>
          <a:xfrm>
            <a:off x="533400" y="1828800"/>
            <a:ext cx="8077200" cy="35052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lang="en-US" dirty="0" smtClean="0">
                <a:latin typeface="Comic Sans MS" panose="030F0702030302020204" pitchFamily="66" charset="0"/>
              </a:rPr>
              <a:t>Reliability ranges from 0-1</a:t>
            </a:r>
          </a:p>
          <a:p>
            <a:pPr lvl="1" eaLnBrk="1" hangingPunct="1">
              <a:buFont typeface="Wingdings" panose="05000000000000000000" pitchFamily="2" charset="2"/>
              <a:buChar char="§"/>
              <a:defRPr/>
            </a:pPr>
            <a:r>
              <a:rPr lang="en-US" dirty="0" smtClean="0">
                <a:latin typeface="Comic Sans MS" panose="030F0702030302020204" pitchFamily="66" charset="0"/>
              </a:rPr>
              <a:t>0.90 or above is goal</a:t>
            </a:r>
          </a:p>
          <a:p>
            <a:pPr lvl="1" eaLnBrk="1" hangingPunct="1">
              <a:buFont typeface="Wingdings" panose="05000000000000000000" pitchFamily="2" charset="2"/>
              <a:buChar char="§"/>
              <a:defRPr/>
            </a:pPr>
            <a:endParaRPr lang="en-US" dirty="0" smtClean="0">
              <a:latin typeface="Comic Sans MS" panose="030F0702030302020204" pitchFamily="66" charset="0"/>
            </a:endParaRPr>
          </a:p>
          <a:p>
            <a:pPr marL="342900" lvl="1" indent="-342900" eaLnBrk="1" hangingPunct="1">
              <a:buFont typeface="Wingdings" panose="05000000000000000000" pitchFamily="2" charset="2"/>
              <a:buChar char="§"/>
              <a:defRPr/>
            </a:pPr>
            <a:r>
              <a:rPr lang="en-US" sz="3200" dirty="0"/>
              <a:t>SE = SD (1- reliability)</a:t>
            </a:r>
            <a:r>
              <a:rPr lang="en-US" sz="3200" baseline="30000" dirty="0"/>
              <a:t>1/2</a:t>
            </a:r>
            <a:r>
              <a:rPr lang="en-US" sz="3200" dirty="0"/>
              <a:t> </a:t>
            </a:r>
          </a:p>
          <a:p>
            <a:pPr marL="342900" lvl="1" indent="-342900" eaLnBrk="1" hangingPunct="1">
              <a:buFont typeface="Wingdings" panose="05000000000000000000" pitchFamily="2" charset="2"/>
              <a:buChar char="§"/>
              <a:defRPr/>
            </a:pPr>
            <a:endParaRPr lang="en-US" sz="3200" dirty="0" smtClean="0">
              <a:latin typeface="Comic Sans MS" panose="030F0702030302020204" pitchFamily="66" charset="0"/>
            </a:endParaRPr>
          </a:p>
          <a:p>
            <a:pPr marL="342900" lvl="1" indent="-342900" eaLnBrk="1" hangingPunct="1">
              <a:buFont typeface="Wingdings" panose="05000000000000000000" pitchFamily="2" charset="2"/>
              <a:buChar char="§"/>
              <a:defRPr/>
            </a:pPr>
            <a:r>
              <a:rPr lang="en-US" sz="3200" dirty="0" smtClean="0">
                <a:latin typeface="Comic Sans MS" panose="030F0702030302020204" pitchFamily="66" charset="0"/>
              </a:rPr>
              <a:t>Reliability </a:t>
            </a:r>
            <a:r>
              <a:rPr lang="en-US" sz="3200" dirty="0">
                <a:latin typeface="Comic Sans MS" panose="030F0702030302020204" pitchFamily="66" charset="0"/>
              </a:rPr>
              <a:t>= 1 – (SE/10)</a:t>
            </a:r>
            <a:r>
              <a:rPr lang="en-US" sz="3200" baseline="30000" dirty="0">
                <a:latin typeface="Comic Sans MS" panose="030F0702030302020204" pitchFamily="66" charset="0"/>
              </a:rPr>
              <a:t>2</a:t>
            </a:r>
          </a:p>
          <a:p>
            <a:pPr lvl="1" eaLnBrk="1" hangingPunct="1">
              <a:buFont typeface="Wingdings" panose="05000000000000000000" pitchFamily="2" charset="2"/>
              <a:buChar char="§"/>
              <a:defRPr/>
            </a:pPr>
            <a:r>
              <a:rPr lang="en-US" dirty="0" smtClean="0">
                <a:latin typeface="Comic Sans MS" panose="030F0702030302020204" pitchFamily="66" charset="0"/>
              </a:rPr>
              <a:t>Reliability </a:t>
            </a:r>
            <a:r>
              <a:rPr lang="en-US" dirty="0">
                <a:latin typeface="Comic Sans MS" panose="030F0702030302020204" pitchFamily="66" charset="0"/>
              </a:rPr>
              <a:t>= 0.90 when </a:t>
            </a:r>
            <a:r>
              <a:rPr lang="en-US" u="sng" dirty="0">
                <a:latin typeface="Comic Sans MS" panose="030F0702030302020204" pitchFamily="66" charset="0"/>
              </a:rPr>
              <a:t>SE = </a:t>
            </a:r>
            <a:r>
              <a:rPr lang="en-US" u="sng" dirty="0" smtClean="0">
                <a:latin typeface="Comic Sans MS" panose="030F0702030302020204" pitchFamily="66" charset="0"/>
              </a:rPr>
              <a:t>3.2</a:t>
            </a:r>
          </a:p>
          <a:p>
            <a:pPr lvl="1" eaLnBrk="1" hangingPunct="1">
              <a:buFont typeface="Wingdings" panose="05000000000000000000" pitchFamily="2" charset="2"/>
              <a:buChar char="§"/>
              <a:defRPr/>
            </a:pPr>
            <a:r>
              <a:rPr lang="en-US" dirty="0" smtClean="0">
                <a:latin typeface="Comic Sans MS" panose="030F0702030302020204" pitchFamily="66" charset="0"/>
              </a:rPr>
              <a:t>95</a:t>
            </a:r>
            <a:r>
              <a:rPr lang="en-US" dirty="0" smtClean="0"/>
              <a:t>% CI = true score +/- 1.96 x SE</a:t>
            </a:r>
          </a:p>
          <a:p>
            <a:pPr marL="984250" lvl="2">
              <a:spcBef>
                <a:spcPct val="0"/>
              </a:spcBef>
              <a:buFont typeface="Wingdings" panose="05000000000000000000" pitchFamily="2" charset="2"/>
              <a:buChar char="Ø"/>
              <a:tabLst>
                <a:tab pos="228600" algn="l"/>
                <a:tab pos="457200" algn="l"/>
                <a:tab pos="673100" algn="l"/>
              </a:tabLst>
              <a:defRPr/>
            </a:pPr>
            <a:endParaRPr lang="en-US" dirty="0" smtClean="0">
              <a:latin typeface="Comic Sans MS" panose="030F0702030302020204" pitchFamily="66" charset="0"/>
            </a:endParaRPr>
          </a:p>
          <a:p>
            <a:pPr marL="914400" lvl="2" indent="0">
              <a:buFontTx/>
              <a:buNone/>
              <a:defRPr/>
            </a:pPr>
            <a:endParaRPr lang="en-US" dirty="0" smtClean="0">
              <a:latin typeface="Comic Sans MS" panose="030F0702030302020204" pitchFamily="66" charset="0"/>
            </a:endParaRPr>
          </a:p>
          <a:p>
            <a:pPr lvl="1">
              <a:defRPr/>
            </a:pPr>
            <a:endParaRPr lang="en-US" dirty="0" smtClean="0"/>
          </a:p>
          <a:p>
            <a:pPr lvl="1">
              <a:buFontTx/>
              <a:buNone/>
              <a:defRPr/>
            </a:pPr>
            <a:endParaRPr lang="en-US" dirty="0" smtClean="0"/>
          </a:p>
          <a:p>
            <a:pPr lvl="1">
              <a:buFontTx/>
              <a:buNone/>
              <a:defRPr/>
            </a:pPr>
            <a:r>
              <a:rPr lang="en-US" dirty="0" smtClean="0"/>
              <a:t>	</a:t>
            </a:r>
            <a:endParaRPr lang="en-US" baseline="30000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baseline="30000" dirty="0" smtClean="0"/>
          </a:p>
          <a:p>
            <a:pPr lvl="1">
              <a:buFontTx/>
              <a:buNone/>
              <a:defRPr/>
            </a:pPr>
            <a:endParaRPr lang="en-US" dirty="0" smtClean="0"/>
          </a:p>
        </p:txBody>
      </p:sp>
      <p:sp>
        <p:nvSpPr>
          <p:cNvPr id="38916" name="TextBox 1"/>
          <p:cNvSpPr txBox="1">
            <a:spLocks noChangeArrowheads="1"/>
          </p:cNvSpPr>
          <p:nvPr/>
        </p:nvSpPr>
        <p:spPr bwMode="auto">
          <a:xfrm>
            <a:off x="6781800" y="5453063"/>
            <a:ext cx="1841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38917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4003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932568F-0991-4F7F-A24C-68FED4380028}" type="slidenum">
              <a:rPr lang="en-US" altLang="en-US" sz="1400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39</a:t>
            </a:fld>
            <a:endParaRPr lang="en-US" altLang="en-US" sz="140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8794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-76200" y="152400"/>
            <a:ext cx="9372600" cy="15240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latin typeface="Comic Sans MS" panose="030F0702030302020204" pitchFamily="66" charset="0"/>
              </a:rPr>
              <a:t>PRO Development Process</a:t>
            </a:r>
            <a:endParaRPr lang="en-US" altLang="en-US" sz="2400" dirty="0" smtClean="0">
              <a:latin typeface="Comic Sans MS" panose="030F0702030302020204" pitchFamily="66" charset="0"/>
            </a:endParaRPr>
          </a:p>
        </p:txBody>
      </p:sp>
      <p:sp>
        <p:nvSpPr>
          <p:cNvPr id="40963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EA7A23D-F20D-4318-B55B-7E0766771F03}" type="slidenum">
              <a:rPr lang="en-US" altLang="en-US" sz="1400" smtClean="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4</a:t>
            </a:fld>
            <a:endParaRPr lang="en-US" altLang="en-US" sz="1400" smtClean="0">
              <a:solidFill>
                <a:srgbClr val="000000"/>
              </a:solidFill>
            </a:endParaRPr>
          </a:p>
        </p:txBody>
      </p:sp>
      <p:pic>
        <p:nvPicPr>
          <p:cNvPr id="4096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24"/>
          <a:stretch>
            <a:fillRect/>
          </a:stretch>
        </p:blipFill>
        <p:spPr bwMode="auto">
          <a:xfrm>
            <a:off x="1279525" y="1447800"/>
            <a:ext cx="7239000" cy="499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8053" name="Oval 5"/>
          <p:cNvSpPr>
            <a:spLocks noChangeArrowheads="1"/>
          </p:cNvSpPr>
          <p:nvPr/>
        </p:nvSpPr>
        <p:spPr bwMode="auto">
          <a:xfrm>
            <a:off x="4899025" y="2667000"/>
            <a:ext cx="3384550" cy="2209800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40966" name="TextBox 5"/>
          <p:cNvSpPr txBox="1">
            <a:spLocks noChangeArrowheads="1"/>
          </p:cNvSpPr>
          <p:nvPr/>
        </p:nvSpPr>
        <p:spPr bwMode="auto">
          <a:xfrm>
            <a:off x="596900" y="6257925"/>
            <a:ext cx="82296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lvl="1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600">
                <a:hlinkClick r:id="rId4"/>
              </a:rPr>
              <a:t>http://www.fda.gov/downloads/Drugs/GuidanceComplianceRegulatoryInformation/Guidances/UCM205269.pdf</a:t>
            </a:r>
            <a:endParaRPr lang="en-US" altLang="en-US" sz="16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763000" cy="1143000"/>
          </a:xfrm>
        </p:spPr>
        <p:txBody>
          <a:bodyPr/>
          <a:lstStyle/>
          <a:p>
            <a:r>
              <a:rPr lang="en-US" altLang="en-US" sz="4000" b="1" dirty="0" smtClean="0">
                <a:latin typeface="Comic Sans MS" pitchFamily="66" charset="0"/>
              </a:rPr>
              <a:t>In the past 7 days … </a:t>
            </a:r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>
          <a:xfrm>
            <a:off x="514350" y="1600200"/>
            <a:ext cx="7943850" cy="4525963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altLang="en-US" dirty="0" smtClean="0">
                <a:latin typeface="Comic Sans MS" pitchFamily="66" charset="0"/>
              </a:rPr>
              <a:t>I was grouchy </a:t>
            </a:r>
            <a:r>
              <a:rPr lang="en-US" altLang="en-US" dirty="0" smtClean="0">
                <a:solidFill>
                  <a:srgbClr val="FFC000"/>
                </a:solidFill>
                <a:latin typeface="Comic Sans MS" pitchFamily="66" charset="0"/>
              </a:rPr>
              <a:t>[1</a:t>
            </a:r>
            <a:r>
              <a:rPr lang="en-US" altLang="en-US" baseline="30000" dirty="0" smtClean="0">
                <a:solidFill>
                  <a:srgbClr val="FFC000"/>
                </a:solidFill>
                <a:latin typeface="Comic Sans MS" pitchFamily="66" charset="0"/>
              </a:rPr>
              <a:t>st</a:t>
            </a:r>
            <a:r>
              <a:rPr lang="en-US" altLang="en-US" dirty="0" smtClean="0">
                <a:solidFill>
                  <a:srgbClr val="FFC000"/>
                </a:solidFill>
                <a:latin typeface="Comic Sans MS" pitchFamily="66" charset="0"/>
              </a:rPr>
              <a:t> question]</a:t>
            </a:r>
          </a:p>
          <a:p>
            <a:pPr lvl="1"/>
            <a:r>
              <a:rPr lang="en-US" altLang="en-US" dirty="0" smtClean="0">
                <a:latin typeface="Comic Sans MS" pitchFamily="66" charset="0"/>
              </a:rPr>
              <a:t>Never                            [39]</a:t>
            </a:r>
          </a:p>
          <a:p>
            <a:pPr lvl="1"/>
            <a:r>
              <a:rPr lang="en-US" altLang="en-US" dirty="0" smtClean="0">
                <a:latin typeface="Comic Sans MS" pitchFamily="66" charset="0"/>
              </a:rPr>
              <a:t>Rarely                            [48]</a:t>
            </a:r>
          </a:p>
          <a:p>
            <a:pPr lvl="1"/>
            <a:r>
              <a:rPr lang="en-US" altLang="en-US" dirty="0" smtClean="0">
                <a:latin typeface="Comic Sans MS" pitchFamily="66" charset="0"/>
              </a:rPr>
              <a:t>Sometimes                     [56]</a:t>
            </a:r>
          </a:p>
          <a:p>
            <a:pPr lvl="1"/>
            <a:r>
              <a:rPr lang="en-US" altLang="en-US" dirty="0" smtClean="0">
                <a:latin typeface="Comic Sans MS" pitchFamily="66" charset="0"/>
              </a:rPr>
              <a:t>Often                             [64]</a:t>
            </a:r>
          </a:p>
          <a:p>
            <a:pPr lvl="1"/>
            <a:r>
              <a:rPr lang="en-US" altLang="en-US" dirty="0" smtClean="0">
                <a:latin typeface="Comic Sans MS" pitchFamily="66" charset="0"/>
              </a:rPr>
              <a:t>Always                            [72]</a:t>
            </a:r>
          </a:p>
          <a:p>
            <a:pPr marL="0" indent="0">
              <a:buFontTx/>
              <a:buNone/>
            </a:pPr>
            <a:endParaRPr lang="en-US" altLang="en-US" dirty="0" smtClean="0">
              <a:latin typeface="Comic Sans MS" pitchFamily="66" charset="0"/>
            </a:endParaRPr>
          </a:p>
          <a:p>
            <a:pPr marL="0" indent="0">
              <a:buFontTx/>
              <a:buNone/>
            </a:pPr>
            <a:r>
              <a:rPr lang="en-US" altLang="en-US" dirty="0" smtClean="0">
                <a:latin typeface="Comic Sans MS" pitchFamily="66" charset="0"/>
              </a:rPr>
              <a:t>Estimated Anger = 56.1  </a:t>
            </a:r>
          </a:p>
          <a:p>
            <a:pPr marL="0" indent="0">
              <a:buFontTx/>
              <a:buNone/>
            </a:pPr>
            <a:r>
              <a:rPr lang="en-US" altLang="en-US" dirty="0" smtClean="0">
                <a:latin typeface="Comic Sans MS" pitchFamily="66" charset="0"/>
              </a:rPr>
              <a:t>SE = 5.7 (rel. = 0.68)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91300" y="6245225"/>
            <a:ext cx="2400300" cy="476250"/>
          </a:xfrm>
        </p:spPr>
        <p:txBody>
          <a:bodyPr/>
          <a:lstStyle/>
          <a:p>
            <a:pPr>
              <a:defRPr/>
            </a:pPr>
            <a:fld id="{0C5144EA-161E-419D-B606-46724030BA3B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585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250" autoRev="1" fill="remove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1" dur="250" autoRev="1" fill="remove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2" dur="250" autoRev="1" fill="remove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50" autoRev="1" fill="remove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19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19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19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19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Title 1"/>
          <p:cNvSpPr>
            <a:spLocks noGrp="1"/>
          </p:cNvSpPr>
          <p:nvPr>
            <p:ph type="title"/>
          </p:nvPr>
        </p:nvSpPr>
        <p:spPr>
          <a:xfrm>
            <a:off x="-76200" y="0"/>
            <a:ext cx="9258300" cy="1143000"/>
          </a:xfrm>
        </p:spPr>
        <p:txBody>
          <a:bodyPr/>
          <a:lstStyle/>
          <a:p>
            <a:r>
              <a:rPr lang="en-US" altLang="en-US" b="1" dirty="0" smtClean="0">
                <a:latin typeface="Comic Sans MS" pitchFamily="66" charset="0"/>
              </a:rPr>
              <a:t>In the past 7 days …</a:t>
            </a:r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>
          <a:xfrm>
            <a:off x="609600" y="1219200"/>
            <a:ext cx="7467600" cy="34290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altLang="en-US" dirty="0" smtClean="0">
                <a:latin typeface="Comic Sans MS" pitchFamily="66" charset="0"/>
              </a:rPr>
              <a:t>I felt like I was ready to explode </a:t>
            </a:r>
          </a:p>
          <a:p>
            <a:pPr marL="0" indent="0">
              <a:buFontTx/>
              <a:buNone/>
            </a:pPr>
            <a:r>
              <a:rPr lang="en-US" altLang="en-US" dirty="0" smtClean="0">
                <a:solidFill>
                  <a:srgbClr val="FFC000"/>
                </a:solidFill>
                <a:latin typeface="Comic Sans MS" pitchFamily="66" charset="0"/>
              </a:rPr>
              <a:t>[2</a:t>
            </a:r>
            <a:r>
              <a:rPr lang="en-US" altLang="en-US" baseline="30000" dirty="0" smtClean="0">
                <a:solidFill>
                  <a:srgbClr val="FFC000"/>
                </a:solidFill>
                <a:latin typeface="Comic Sans MS" pitchFamily="66" charset="0"/>
              </a:rPr>
              <a:t>nd</a:t>
            </a:r>
            <a:r>
              <a:rPr lang="en-US" altLang="en-US" dirty="0" smtClean="0">
                <a:solidFill>
                  <a:srgbClr val="FFC000"/>
                </a:solidFill>
                <a:latin typeface="Comic Sans MS" pitchFamily="66" charset="0"/>
              </a:rPr>
              <a:t>  question]</a:t>
            </a:r>
            <a:endParaRPr lang="en-US" altLang="en-US" dirty="0" smtClean="0">
              <a:latin typeface="Comic Sans MS" pitchFamily="66" charset="0"/>
            </a:endParaRPr>
          </a:p>
          <a:p>
            <a:pPr lvl="1"/>
            <a:r>
              <a:rPr lang="en-US" altLang="en-US" dirty="0" smtClean="0">
                <a:latin typeface="Comic Sans MS" pitchFamily="66" charset="0"/>
              </a:rPr>
              <a:t>Never</a:t>
            </a:r>
          </a:p>
          <a:p>
            <a:pPr lvl="1"/>
            <a:r>
              <a:rPr lang="en-US" altLang="en-US" dirty="0" smtClean="0">
                <a:latin typeface="Comic Sans MS" pitchFamily="66" charset="0"/>
              </a:rPr>
              <a:t>Rarely</a:t>
            </a:r>
          </a:p>
          <a:p>
            <a:pPr lvl="1"/>
            <a:r>
              <a:rPr lang="en-US" altLang="en-US" dirty="0" smtClean="0">
                <a:latin typeface="Comic Sans MS" pitchFamily="66" charset="0"/>
              </a:rPr>
              <a:t>Sometimes</a:t>
            </a:r>
          </a:p>
          <a:p>
            <a:pPr lvl="1"/>
            <a:r>
              <a:rPr lang="en-US" altLang="en-US" dirty="0" smtClean="0">
                <a:latin typeface="Comic Sans MS" pitchFamily="66" charset="0"/>
              </a:rPr>
              <a:t>Often</a:t>
            </a:r>
          </a:p>
          <a:p>
            <a:pPr lvl="1"/>
            <a:r>
              <a:rPr lang="en-US" altLang="en-US" dirty="0" smtClean="0">
                <a:latin typeface="Comic Sans MS" pitchFamily="66" charset="0"/>
              </a:rPr>
              <a:t>Always</a:t>
            </a:r>
          </a:p>
          <a:p>
            <a:pPr marL="0" indent="0">
              <a:buFontTx/>
              <a:buNone/>
            </a:pPr>
            <a:endParaRPr lang="en-US" altLang="en-US" dirty="0" smtClean="0">
              <a:latin typeface="Comic Sans MS" pitchFamily="66" charset="0"/>
            </a:endParaRPr>
          </a:p>
          <a:p>
            <a:pPr marL="0" indent="0">
              <a:buFontTx/>
              <a:buNone/>
            </a:pPr>
            <a:r>
              <a:rPr lang="en-US" altLang="en-US" dirty="0" smtClean="0">
                <a:latin typeface="Comic Sans MS" pitchFamily="66" charset="0"/>
              </a:rPr>
              <a:t>Estimated Anger = 51.9  </a:t>
            </a:r>
          </a:p>
          <a:p>
            <a:pPr marL="0" indent="0">
              <a:buFontTx/>
              <a:buNone/>
            </a:pPr>
            <a:r>
              <a:rPr lang="en-US" altLang="en-US" dirty="0" smtClean="0">
                <a:latin typeface="Comic Sans MS" pitchFamily="66" charset="0"/>
              </a:rPr>
              <a:t>SE = 4.8 (rel. = 0.77)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629400" y="6245225"/>
            <a:ext cx="2400300" cy="476250"/>
          </a:xfrm>
        </p:spPr>
        <p:txBody>
          <a:bodyPr/>
          <a:lstStyle/>
          <a:p>
            <a:pPr>
              <a:defRPr/>
            </a:pPr>
            <a:fld id="{0C5144EA-161E-419D-B606-46724030BA3B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162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258300" cy="1143000"/>
          </a:xfrm>
        </p:spPr>
        <p:txBody>
          <a:bodyPr/>
          <a:lstStyle/>
          <a:p>
            <a:r>
              <a:rPr lang="en-US" altLang="en-US" b="1" dirty="0" smtClean="0">
                <a:latin typeface="Comic Sans MS" pitchFamily="66" charset="0"/>
              </a:rPr>
              <a:t>In the past 7 days …</a:t>
            </a:r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altLang="en-US" dirty="0" smtClean="0">
                <a:latin typeface="Comic Sans MS" pitchFamily="66" charset="0"/>
              </a:rPr>
              <a:t>I felt angry </a:t>
            </a:r>
            <a:r>
              <a:rPr lang="en-US" altLang="en-US" dirty="0" smtClean="0">
                <a:solidFill>
                  <a:srgbClr val="FFC000"/>
                </a:solidFill>
                <a:latin typeface="Comic Sans MS" pitchFamily="66" charset="0"/>
              </a:rPr>
              <a:t>[3</a:t>
            </a:r>
            <a:r>
              <a:rPr lang="en-US" altLang="en-US" baseline="30000" dirty="0" smtClean="0">
                <a:solidFill>
                  <a:srgbClr val="FFC000"/>
                </a:solidFill>
                <a:latin typeface="Comic Sans MS" pitchFamily="66" charset="0"/>
              </a:rPr>
              <a:t>rd</a:t>
            </a:r>
            <a:r>
              <a:rPr lang="en-US" altLang="en-US" dirty="0" smtClean="0">
                <a:solidFill>
                  <a:srgbClr val="FFC000"/>
                </a:solidFill>
                <a:latin typeface="Comic Sans MS" pitchFamily="66" charset="0"/>
              </a:rPr>
              <a:t> question]</a:t>
            </a:r>
            <a:endParaRPr lang="en-US" altLang="en-US" dirty="0" smtClean="0">
              <a:latin typeface="Comic Sans MS" pitchFamily="66" charset="0"/>
            </a:endParaRPr>
          </a:p>
          <a:p>
            <a:pPr lvl="1"/>
            <a:r>
              <a:rPr lang="en-US" altLang="en-US" dirty="0" smtClean="0">
                <a:latin typeface="Comic Sans MS" pitchFamily="66" charset="0"/>
              </a:rPr>
              <a:t>Never</a:t>
            </a:r>
          </a:p>
          <a:p>
            <a:pPr lvl="1"/>
            <a:r>
              <a:rPr lang="en-US" altLang="en-US" dirty="0" smtClean="0">
                <a:latin typeface="Comic Sans MS" pitchFamily="66" charset="0"/>
              </a:rPr>
              <a:t>Rarely</a:t>
            </a:r>
          </a:p>
          <a:p>
            <a:pPr lvl="1"/>
            <a:r>
              <a:rPr lang="en-US" altLang="en-US" dirty="0" smtClean="0">
                <a:latin typeface="Comic Sans MS" pitchFamily="66" charset="0"/>
              </a:rPr>
              <a:t>Sometimes</a:t>
            </a:r>
          </a:p>
          <a:p>
            <a:pPr lvl="1"/>
            <a:r>
              <a:rPr lang="en-US" altLang="en-US" dirty="0" smtClean="0">
                <a:latin typeface="Comic Sans MS" pitchFamily="66" charset="0"/>
              </a:rPr>
              <a:t>Often</a:t>
            </a:r>
          </a:p>
          <a:p>
            <a:pPr lvl="1"/>
            <a:r>
              <a:rPr lang="en-US" altLang="en-US" dirty="0" smtClean="0">
                <a:latin typeface="Comic Sans MS" pitchFamily="66" charset="0"/>
              </a:rPr>
              <a:t>Always</a:t>
            </a:r>
          </a:p>
          <a:p>
            <a:pPr lvl="1"/>
            <a:endParaRPr lang="en-US" altLang="en-US" dirty="0" smtClean="0">
              <a:latin typeface="Comic Sans MS" pitchFamily="66" charset="0"/>
            </a:endParaRPr>
          </a:p>
          <a:p>
            <a:pPr marL="0" indent="0">
              <a:buFontTx/>
              <a:buNone/>
            </a:pPr>
            <a:r>
              <a:rPr lang="en-US" altLang="en-US" dirty="0" smtClean="0">
                <a:latin typeface="Comic Sans MS" pitchFamily="66" charset="0"/>
              </a:rPr>
              <a:t>Estimated Anger = 50.5  </a:t>
            </a:r>
          </a:p>
          <a:p>
            <a:pPr marL="0" indent="0">
              <a:buFontTx/>
              <a:buNone/>
            </a:pPr>
            <a:r>
              <a:rPr lang="en-US" altLang="en-US" dirty="0" smtClean="0">
                <a:latin typeface="Comic Sans MS" pitchFamily="66" charset="0"/>
              </a:rPr>
              <a:t>SE = 3.9 (rel. = 0.85)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629400" y="6245225"/>
            <a:ext cx="2400300" cy="476250"/>
          </a:xfrm>
        </p:spPr>
        <p:txBody>
          <a:bodyPr/>
          <a:lstStyle/>
          <a:p>
            <a:pPr>
              <a:defRPr/>
            </a:pPr>
            <a:fld id="{0C5144EA-161E-419D-B606-46724030BA3B}" type="slidenum">
              <a:rPr lang="en-US" smtClean="0"/>
              <a:pPr>
                <a:defRPr/>
              </a:pPr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3849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258300" cy="1143000"/>
          </a:xfrm>
        </p:spPr>
        <p:txBody>
          <a:bodyPr/>
          <a:lstStyle/>
          <a:p>
            <a:r>
              <a:rPr lang="en-US" altLang="en-US" b="1" dirty="0" smtClean="0">
                <a:latin typeface="Comic Sans MS" pitchFamily="66" charset="0"/>
              </a:rPr>
              <a:t>In the past 7 days …</a:t>
            </a:r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>
          <a:xfrm>
            <a:off x="685800" y="1295400"/>
            <a:ext cx="7391400" cy="50292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altLang="en-US" dirty="0" smtClean="0">
                <a:latin typeface="Comic Sans MS" pitchFamily="66" charset="0"/>
              </a:rPr>
              <a:t>I felt angrier than I thought I should </a:t>
            </a:r>
            <a:r>
              <a:rPr lang="en-US" altLang="en-US" dirty="0" smtClean="0">
                <a:solidFill>
                  <a:srgbClr val="FFC000"/>
                </a:solidFill>
                <a:latin typeface="Comic Sans MS" pitchFamily="66" charset="0"/>
              </a:rPr>
              <a:t>[4</a:t>
            </a:r>
            <a:r>
              <a:rPr lang="en-US" altLang="en-US" baseline="30000" dirty="0" smtClean="0">
                <a:solidFill>
                  <a:srgbClr val="FFC000"/>
                </a:solidFill>
                <a:latin typeface="Comic Sans MS" pitchFamily="66" charset="0"/>
              </a:rPr>
              <a:t>th</a:t>
            </a:r>
            <a:r>
              <a:rPr lang="en-US" altLang="en-US" dirty="0" smtClean="0">
                <a:solidFill>
                  <a:srgbClr val="FFC000"/>
                </a:solidFill>
                <a:latin typeface="Comic Sans MS" pitchFamily="66" charset="0"/>
              </a:rPr>
              <a:t> question]</a:t>
            </a:r>
          </a:p>
          <a:p>
            <a:pPr marL="0" indent="0">
              <a:buFontTx/>
              <a:buNone/>
            </a:pPr>
            <a:r>
              <a:rPr lang="en-US" altLang="en-US" dirty="0" smtClean="0">
                <a:latin typeface="Comic Sans MS" pitchFamily="66" charset="0"/>
              </a:rPr>
              <a:t>    - </a:t>
            </a:r>
            <a:r>
              <a:rPr lang="en-US" altLang="en-US" sz="2800" dirty="0" smtClean="0">
                <a:latin typeface="Comic Sans MS" pitchFamily="66" charset="0"/>
              </a:rPr>
              <a:t>Never</a:t>
            </a:r>
          </a:p>
          <a:p>
            <a:pPr lvl="1"/>
            <a:r>
              <a:rPr lang="en-US" altLang="en-US" dirty="0" smtClean="0">
                <a:latin typeface="Comic Sans MS" pitchFamily="66" charset="0"/>
              </a:rPr>
              <a:t>Rarely</a:t>
            </a:r>
          </a:p>
          <a:p>
            <a:pPr lvl="1"/>
            <a:r>
              <a:rPr lang="en-US" altLang="en-US" dirty="0" smtClean="0">
                <a:latin typeface="Comic Sans MS" pitchFamily="66" charset="0"/>
              </a:rPr>
              <a:t>Sometimes</a:t>
            </a:r>
          </a:p>
          <a:p>
            <a:pPr lvl="1"/>
            <a:r>
              <a:rPr lang="en-US" altLang="en-US" dirty="0" smtClean="0">
                <a:latin typeface="Comic Sans MS" pitchFamily="66" charset="0"/>
              </a:rPr>
              <a:t>Often</a:t>
            </a:r>
          </a:p>
          <a:p>
            <a:pPr lvl="1"/>
            <a:r>
              <a:rPr lang="en-US" altLang="en-US" dirty="0" smtClean="0">
                <a:latin typeface="Comic Sans MS" pitchFamily="66" charset="0"/>
              </a:rPr>
              <a:t>Always</a:t>
            </a:r>
          </a:p>
          <a:p>
            <a:pPr lvl="1"/>
            <a:endParaRPr lang="en-US" altLang="en-US" dirty="0" smtClean="0">
              <a:latin typeface="Comic Sans MS" pitchFamily="66" charset="0"/>
            </a:endParaRPr>
          </a:p>
          <a:p>
            <a:pPr marL="0" indent="0">
              <a:buFontTx/>
              <a:buNone/>
            </a:pPr>
            <a:r>
              <a:rPr lang="en-US" altLang="en-US" dirty="0" smtClean="0">
                <a:latin typeface="Comic Sans MS" pitchFamily="66" charset="0"/>
              </a:rPr>
              <a:t>Estimated Anger = 48.8  </a:t>
            </a:r>
          </a:p>
          <a:p>
            <a:pPr marL="0" indent="0">
              <a:buFontTx/>
              <a:buNone/>
            </a:pPr>
            <a:r>
              <a:rPr lang="en-US" altLang="en-US" dirty="0" smtClean="0">
                <a:latin typeface="Comic Sans MS" pitchFamily="66" charset="0"/>
              </a:rPr>
              <a:t>SE = 3.6 (rel. = 0.87)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648450" y="6245225"/>
            <a:ext cx="2400300" cy="476250"/>
          </a:xfrm>
        </p:spPr>
        <p:txBody>
          <a:bodyPr/>
          <a:lstStyle/>
          <a:p>
            <a:pPr>
              <a:defRPr/>
            </a:pPr>
            <a:fld id="{0C5144EA-161E-419D-B606-46724030BA3B}" type="slidenum">
              <a:rPr lang="en-US" smtClean="0"/>
              <a:pPr>
                <a:defRPr/>
              </a:pPr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020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txBody>
          <a:bodyPr/>
          <a:lstStyle/>
          <a:p>
            <a:r>
              <a:rPr lang="en-US" altLang="en-US" sz="4000" b="1" dirty="0" smtClean="0">
                <a:latin typeface="Comic Sans MS" pitchFamily="66" charset="0"/>
              </a:rPr>
              <a:t>In the past 7 days …</a:t>
            </a:r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>
          <a:xfrm>
            <a:off x="742950" y="1447800"/>
            <a:ext cx="7943850" cy="4525963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altLang="en-US" dirty="0" smtClean="0">
                <a:latin typeface="Comic Sans MS" pitchFamily="66" charset="0"/>
              </a:rPr>
              <a:t>I felt annoyed </a:t>
            </a:r>
            <a:r>
              <a:rPr lang="en-US" altLang="en-US" dirty="0" smtClean="0">
                <a:solidFill>
                  <a:srgbClr val="FFC000"/>
                </a:solidFill>
                <a:latin typeface="Comic Sans MS" pitchFamily="66" charset="0"/>
              </a:rPr>
              <a:t>[5</a:t>
            </a:r>
            <a:r>
              <a:rPr lang="en-US" altLang="en-US" baseline="30000" dirty="0" smtClean="0">
                <a:solidFill>
                  <a:srgbClr val="FFC000"/>
                </a:solidFill>
                <a:latin typeface="Comic Sans MS" pitchFamily="66" charset="0"/>
              </a:rPr>
              <a:t>th</a:t>
            </a:r>
            <a:r>
              <a:rPr lang="en-US" altLang="en-US" dirty="0" smtClean="0">
                <a:solidFill>
                  <a:srgbClr val="FFC000"/>
                </a:solidFill>
                <a:latin typeface="Comic Sans MS" pitchFamily="66" charset="0"/>
              </a:rPr>
              <a:t> question]</a:t>
            </a:r>
            <a:endParaRPr lang="en-US" altLang="en-US" dirty="0" smtClean="0">
              <a:latin typeface="Comic Sans MS" pitchFamily="66" charset="0"/>
            </a:endParaRPr>
          </a:p>
          <a:p>
            <a:pPr lvl="1"/>
            <a:r>
              <a:rPr lang="en-US" altLang="en-US" dirty="0" smtClean="0">
                <a:latin typeface="Comic Sans MS" pitchFamily="66" charset="0"/>
              </a:rPr>
              <a:t>Never</a:t>
            </a:r>
          </a:p>
          <a:p>
            <a:pPr lvl="1"/>
            <a:r>
              <a:rPr lang="en-US" altLang="en-US" dirty="0" smtClean="0">
                <a:latin typeface="Comic Sans MS" pitchFamily="66" charset="0"/>
              </a:rPr>
              <a:t>Rarely</a:t>
            </a:r>
          </a:p>
          <a:p>
            <a:pPr lvl="1"/>
            <a:r>
              <a:rPr lang="en-US" altLang="en-US" dirty="0" smtClean="0">
                <a:latin typeface="Comic Sans MS" pitchFamily="66" charset="0"/>
              </a:rPr>
              <a:t>Sometimes</a:t>
            </a:r>
          </a:p>
          <a:p>
            <a:pPr lvl="1"/>
            <a:r>
              <a:rPr lang="en-US" altLang="en-US" dirty="0" smtClean="0">
                <a:latin typeface="Comic Sans MS" pitchFamily="66" charset="0"/>
              </a:rPr>
              <a:t>Often</a:t>
            </a:r>
          </a:p>
          <a:p>
            <a:pPr lvl="1"/>
            <a:r>
              <a:rPr lang="en-US" altLang="en-US" dirty="0" smtClean="0">
                <a:latin typeface="Comic Sans MS" pitchFamily="66" charset="0"/>
              </a:rPr>
              <a:t>Always</a:t>
            </a:r>
          </a:p>
          <a:p>
            <a:pPr marL="0" indent="0"/>
            <a:endParaRPr lang="en-US" altLang="en-US" dirty="0" smtClean="0">
              <a:latin typeface="Comic Sans MS" pitchFamily="66" charset="0"/>
            </a:endParaRPr>
          </a:p>
          <a:p>
            <a:pPr marL="0" indent="0">
              <a:buFontTx/>
              <a:buNone/>
            </a:pPr>
            <a:r>
              <a:rPr lang="en-US" altLang="en-US" dirty="0" smtClean="0">
                <a:latin typeface="Comic Sans MS" pitchFamily="66" charset="0"/>
              </a:rPr>
              <a:t>Estimated Anger = 50.1  </a:t>
            </a:r>
          </a:p>
          <a:p>
            <a:pPr marL="0" indent="0">
              <a:buFontTx/>
              <a:buNone/>
            </a:pPr>
            <a:r>
              <a:rPr lang="en-US" altLang="en-US" dirty="0" smtClean="0">
                <a:latin typeface="Comic Sans MS" pitchFamily="66" charset="0"/>
              </a:rPr>
              <a:t>SE = 3.2 (rel. = 0.90)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629400" y="6245225"/>
            <a:ext cx="2400300" cy="476250"/>
          </a:xfrm>
        </p:spPr>
        <p:txBody>
          <a:bodyPr/>
          <a:lstStyle/>
          <a:p>
            <a:pPr>
              <a:defRPr/>
            </a:pPr>
            <a:fld id="{0C5144EA-161E-419D-B606-46724030BA3B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082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250" autoRev="1" fill="remove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1" dur="250" autoRev="1" fill="remove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2" dur="250" autoRev="1" fill="remove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50" autoRev="1" fill="remove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19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19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19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19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Title 1"/>
          <p:cNvSpPr>
            <a:spLocks noGrp="1"/>
          </p:cNvSpPr>
          <p:nvPr>
            <p:ph type="title"/>
          </p:nvPr>
        </p:nvSpPr>
        <p:spPr>
          <a:xfrm>
            <a:off x="-114300" y="76200"/>
            <a:ext cx="9258300" cy="1143000"/>
          </a:xfrm>
        </p:spPr>
        <p:txBody>
          <a:bodyPr/>
          <a:lstStyle/>
          <a:p>
            <a:r>
              <a:rPr lang="en-US" altLang="en-US" b="1" dirty="0" smtClean="0">
                <a:latin typeface="Comic Sans MS" pitchFamily="66" charset="0"/>
              </a:rPr>
              <a:t>In the past 7 days …</a:t>
            </a:r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>
          <a:xfrm>
            <a:off x="685800" y="1371600"/>
            <a:ext cx="7620000" cy="51054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altLang="en-US" dirty="0" smtClean="0">
                <a:latin typeface="Comic Sans MS" pitchFamily="66" charset="0"/>
              </a:rPr>
              <a:t>I made myself angry about something just by thinking about it. </a:t>
            </a:r>
            <a:r>
              <a:rPr lang="en-US" altLang="en-US" dirty="0" smtClean="0">
                <a:solidFill>
                  <a:srgbClr val="FFC000"/>
                </a:solidFill>
                <a:latin typeface="Comic Sans MS" pitchFamily="66" charset="0"/>
              </a:rPr>
              <a:t>[6</a:t>
            </a:r>
            <a:r>
              <a:rPr lang="en-US" altLang="en-US" baseline="30000" dirty="0" smtClean="0">
                <a:solidFill>
                  <a:srgbClr val="FFC000"/>
                </a:solidFill>
                <a:latin typeface="Comic Sans MS" pitchFamily="66" charset="0"/>
              </a:rPr>
              <a:t>th</a:t>
            </a:r>
            <a:r>
              <a:rPr lang="en-US" altLang="en-US" dirty="0" smtClean="0">
                <a:solidFill>
                  <a:srgbClr val="FFC000"/>
                </a:solidFill>
                <a:latin typeface="Comic Sans MS" pitchFamily="66" charset="0"/>
              </a:rPr>
              <a:t> question]</a:t>
            </a:r>
            <a:endParaRPr lang="en-US" altLang="en-US" sz="2800" dirty="0" smtClean="0">
              <a:latin typeface="Comic Sans MS" pitchFamily="66" charset="0"/>
            </a:endParaRPr>
          </a:p>
          <a:p>
            <a:pPr lvl="1"/>
            <a:r>
              <a:rPr lang="en-US" altLang="en-US" dirty="0" smtClean="0">
                <a:latin typeface="Comic Sans MS" pitchFamily="66" charset="0"/>
              </a:rPr>
              <a:t>Never</a:t>
            </a:r>
          </a:p>
          <a:p>
            <a:pPr lvl="1"/>
            <a:r>
              <a:rPr lang="en-US" altLang="en-US" dirty="0" smtClean="0">
                <a:latin typeface="Comic Sans MS" pitchFamily="66" charset="0"/>
              </a:rPr>
              <a:t>Rarely</a:t>
            </a:r>
          </a:p>
          <a:p>
            <a:pPr lvl="1"/>
            <a:r>
              <a:rPr lang="en-US" altLang="en-US" dirty="0" smtClean="0">
                <a:latin typeface="Comic Sans MS" pitchFamily="66" charset="0"/>
              </a:rPr>
              <a:t>Sometimes</a:t>
            </a:r>
          </a:p>
          <a:p>
            <a:pPr lvl="1"/>
            <a:r>
              <a:rPr lang="en-US" altLang="en-US" dirty="0" smtClean="0">
                <a:latin typeface="Comic Sans MS" pitchFamily="66" charset="0"/>
              </a:rPr>
              <a:t>Often</a:t>
            </a:r>
          </a:p>
          <a:p>
            <a:pPr lvl="1"/>
            <a:r>
              <a:rPr lang="en-US" altLang="en-US" dirty="0" smtClean="0">
                <a:latin typeface="Comic Sans MS" pitchFamily="66" charset="0"/>
              </a:rPr>
              <a:t>Always</a:t>
            </a:r>
          </a:p>
          <a:p>
            <a:pPr marL="0" indent="0">
              <a:buFontTx/>
              <a:buNone/>
            </a:pPr>
            <a:endParaRPr lang="en-US" altLang="en-US" sz="2800" dirty="0" smtClean="0">
              <a:latin typeface="Comic Sans MS" pitchFamily="66" charset="0"/>
            </a:endParaRPr>
          </a:p>
          <a:p>
            <a:pPr marL="0" indent="0">
              <a:buFontTx/>
              <a:buNone/>
            </a:pPr>
            <a:r>
              <a:rPr lang="en-US" altLang="en-US" dirty="0" smtClean="0">
                <a:latin typeface="Comic Sans MS" pitchFamily="66" charset="0"/>
              </a:rPr>
              <a:t>Estimated Anger = 50.2  </a:t>
            </a:r>
          </a:p>
          <a:p>
            <a:pPr marL="0" indent="0">
              <a:buFontTx/>
              <a:buNone/>
            </a:pPr>
            <a:r>
              <a:rPr lang="en-US" altLang="en-US" dirty="0" smtClean="0">
                <a:latin typeface="Comic Sans MS" pitchFamily="66" charset="0"/>
              </a:rPr>
              <a:t>SE = 2.8 (</a:t>
            </a:r>
            <a:r>
              <a:rPr lang="en-US" altLang="en-US" dirty="0" err="1" smtClean="0">
                <a:latin typeface="Comic Sans MS" pitchFamily="66" charset="0"/>
              </a:rPr>
              <a:t>rel</a:t>
            </a:r>
            <a:r>
              <a:rPr lang="en-US" altLang="en-US" dirty="0" smtClean="0">
                <a:latin typeface="Comic Sans MS" pitchFamily="66" charset="0"/>
              </a:rPr>
              <a:t> = 0.92)     </a:t>
            </a:r>
            <a:r>
              <a:rPr lang="en-US" altLang="en-US" sz="2400" dirty="0" smtClean="0">
                <a:latin typeface="Comic Sans MS" pitchFamily="66" charset="0"/>
              </a:rPr>
              <a:t>(95% CI: </a:t>
            </a:r>
            <a:r>
              <a:rPr lang="en-US" altLang="en-US" sz="2400" u="sng" dirty="0" smtClean="0">
                <a:latin typeface="Comic Sans MS" pitchFamily="66" charset="0"/>
              </a:rPr>
              <a:t>44.7-55.7</a:t>
            </a:r>
            <a:r>
              <a:rPr lang="en-US" altLang="en-US" sz="2400" dirty="0" smtClean="0">
                <a:latin typeface="Comic Sans MS" pitchFamily="66" charset="0"/>
              </a:rPr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629400" y="6238875"/>
            <a:ext cx="2400300" cy="476250"/>
          </a:xfrm>
        </p:spPr>
        <p:txBody>
          <a:bodyPr/>
          <a:lstStyle/>
          <a:p>
            <a:pPr>
              <a:defRPr/>
            </a:pPr>
            <a:fld id="{0C5144EA-161E-419D-B606-46724030BA3B}" type="slidenum">
              <a:rPr lang="en-US" smtClean="0"/>
              <a:pPr>
                <a:defRPr/>
              </a:pPr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2174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Recommended Reading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Cappelleri</a:t>
            </a:r>
            <a:r>
              <a:rPr lang="en-US" dirty="0"/>
              <a:t>, J. C., Lundy, J.J., &amp; Hays, R. D.  (2014). Overview of classical test theory and item response theory for quantitative assessment of items in developing patient-reported outcome measures.  </a:t>
            </a:r>
            <a:r>
              <a:rPr lang="en-US" u="sng"/>
              <a:t>Clinical </a:t>
            </a:r>
            <a:r>
              <a:rPr lang="en-US" u="sng" smtClean="0"/>
              <a:t>Therapeutics</a:t>
            </a:r>
            <a:r>
              <a:rPr lang="en-US" smtClean="0"/>
              <a:t>, </a:t>
            </a:r>
            <a:r>
              <a:rPr lang="en-US" u="sng" dirty="0"/>
              <a:t>36</a:t>
            </a:r>
            <a:r>
              <a:rPr lang="en-US" dirty="0"/>
              <a:t> (5), 648-662</a:t>
            </a:r>
          </a:p>
        </p:txBody>
      </p:sp>
    </p:spTree>
    <p:extLst>
      <p:ext uri="{BB962C8B-B14F-4D97-AF65-F5344CB8AC3E}">
        <p14:creationId xmlns:p14="http://schemas.microsoft.com/office/powerpoint/2010/main" val="3301307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-38100" y="152400"/>
            <a:ext cx="9258300" cy="1143000"/>
          </a:xfrm>
        </p:spPr>
        <p:txBody>
          <a:bodyPr/>
          <a:lstStyle/>
          <a:p>
            <a:r>
              <a:rPr lang="en-US" altLang="en-US" sz="4000" b="1" dirty="0" smtClean="0"/>
              <a:t> </a:t>
            </a:r>
            <a:r>
              <a:rPr lang="en-US" altLang="en-US" sz="6000" b="1" dirty="0" smtClean="0">
                <a:latin typeface="Comic Sans MS" pitchFamily="66" charset="0"/>
              </a:rPr>
              <a:t> </a:t>
            </a:r>
            <a:endParaRPr lang="en-US" altLang="en-US" sz="4000" b="1" dirty="0" smtClean="0">
              <a:latin typeface="Comic Sans MS" pitchFamily="66" charset="0"/>
            </a:endParaRPr>
          </a:p>
        </p:txBody>
      </p:sp>
      <p:sp>
        <p:nvSpPr>
          <p:cNvPr id="113669" name="TextBox 1"/>
          <p:cNvSpPr txBox="1">
            <a:spLocks noChangeArrowheads="1"/>
          </p:cNvSpPr>
          <p:nvPr/>
        </p:nvSpPr>
        <p:spPr bwMode="auto">
          <a:xfrm>
            <a:off x="45305" y="5661616"/>
            <a:ext cx="9098695" cy="2215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en-US" altLang="en-US" sz="2000" dirty="0" smtClean="0">
              <a:hlinkClick r:id="rId3"/>
            </a:endParaRPr>
          </a:p>
          <a:p>
            <a:endParaRPr lang="en-US" altLang="en-US" sz="2000" dirty="0" smtClean="0">
              <a:hlinkClick r:id="rId3"/>
            </a:endParaRPr>
          </a:p>
          <a:p>
            <a:r>
              <a:rPr lang="en-US" altLang="en-US" sz="2000" dirty="0" smtClean="0">
                <a:hlinkClick r:id="rId3"/>
              </a:rPr>
              <a:t>drhays@ucla.edu</a:t>
            </a:r>
            <a:r>
              <a:rPr lang="en-US" altLang="en-US" sz="2000" dirty="0" smtClean="0"/>
              <a:t>  </a:t>
            </a:r>
            <a:r>
              <a:rPr lang="en-US" altLang="en-US" sz="2000" dirty="0"/>
              <a:t>(310-794-2294</a:t>
            </a:r>
            <a:r>
              <a:rPr lang="en-US" altLang="en-US" sz="2000" dirty="0" smtClean="0"/>
              <a:t>). </a:t>
            </a:r>
            <a:r>
              <a:rPr lang="en-US" altLang="en-US" sz="1900" dirty="0" smtClean="0">
                <a:hlinkClick r:id="rId4"/>
              </a:rPr>
              <a:t>http</a:t>
            </a:r>
            <a:r>
              <a:rPr lang="en-US" altLang="en-US" sz="1900" dirty="0">
                <a:hlinkClick r:id="rId4"/>
              </a:rPr>
              <a:t>://gim.med.ucla.edu/FacultyPages/Hays</a:t>
            </a:r>
            <a:r>
              <a:rPr lang="en-US" altLang="en-US" sz="2000" dirty="0" smtClean="0">
                <a:hlinkClick r:id="rId4"/>
              </a:rPr>
              <a:t>/</a:t>
            </a:r>
            <a:endParaRPr lang="en-US" altLang="en-US" sz="2000" dirty="0" smtClean="0"/>
          </a:p>
          <a:p>
            <a:r>
              <a:rPr lang="en-US" altLang="en-US" sz="2000" dirty="0" smtClean="0"/>
              <a:t>  </a:t>
            </a:r>
          </a:p>
          <a:p>
            <a:endParaRPr lang="en-US" altLang="en-US" sz="2000" dirty="0"/>
          </a:p>
          <a:p>
            <a:endParaRPr lang="en-US" altLang="en-US" dirty="0">
              <a:cs typeface="Times New Roman" pitchFamily="18" charset="0"/>
            </a:endParaRPr>
          </a:p>
          <a:p>
            <a:endParaRPr lang="en-US" altLang="en-US" sz="20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0" name="Ink 9"/>
              <p14:cNvContentPartPr/>
              <p14:nvPr/>
            </p14:nvContentPartPr>
            <p14:xfrm>
              <a:off x="1992519" y="423027"/>
              <a:ext cx="1078560" cy="17784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1980639" y="411147"/>
                <a:ext cx="1102320" cy="20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1" name="Ink 10"/>
              <p14:cNvContentPartPr/>
              <p14:nvPr/>
            </p14:nvContentPartPr>
            <p14:xfrm>
              <a:off x="2520279" y="545787"/>
              <a:ext cx="100440" cy="60948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2508399" y="533907"/>
                <a:ext cx="124200" cy="63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3" name="Ink 12"/>
              <p14:cNvContentPartPr/>
              <p14:nvPr/>
            </p14:nvContentPartPr>
            <p14:xfrm>
              <a:off x="2920599" y="846027"/>
              <a:ext cx="360" cy="1404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11" cstate="print"/>
              <a:stretch>
                <a:fillRect/>
              </a:stretch>
            </p:blipFill>
            <p:spPr>
              <a:xfrm>
                <a:off x="2908719" y="834147"/>
                <a:ext cx="24120" cy="3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4" name="Ink 13"/>
              <p14:cNvContentPartPr/>
              <p14:nvPr/>
            </p14:nvContentPartPr>
            <p14:xfrm>
              <a:off x="3187719" y="491427"/>
              <a:ext cx="280080" cy="66924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13" cstate="print"/>
              <a:stretch>
                <a:fillRect/>
              </a:stretch>
            </p:blipFill>
            <p:spPr>
              <a:xfrm>
                <a:off x="3175839" y="479547"/>
                <a:ext cx="303840" cy="69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6" name="Ink 15"/>
              <p14:cNvContentPartPr/>
              <p14:nvPr/>
            </p14:nvContentPartPr>
            <p14:xfrm>
              <a:off x="3507399" y="723267"/>
              <a:ext cx="1147680" cy="464400"/>
            </p14:xfrm>
          </p:contentPart>
        </mc:Choice>
        <mc:Fallback xmlns="">
          <p:pic>
            <p:nvPicPr>
              <p:cNvPr id="16" name="Ink 15"/>
              <p:cNvPicPr/>
              <p:nvPr/>
            </p:nvPicPr>
            <p:blipFill>
              <a:blip r:embed="rId15" cstate="print"/>
              <a:stretch>
                <a:fillRect/>
              </a:stretch>
            </p:blipFill>
            <p:spPr>
              <a:xfrm>
                <a:off x="3495519" y="711387"/>
                <a:ext cx="1171440" cy="48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0" name="Ink 19"/>
              <p14:cNvContentPartPr/>
              <p14:nvPr/>
            </p14:nvContentPartPr>
            <p14:xfrm>
              <a:off x="4885839" y="464067"/>
              <a:ext cx="47160" cy="724320"/>
            </p14:xfrm>
          </p:contentPart>
        </mc:Choice>
        <mc:Fallback xmlns="">
          <p:pic>
            <p:nvPicPr>
              <p:cNvPr id="20" name="Ink 19"/>
              <p:cNvPicPr/>
              <p:nvPr/>
            </p:nvPicPr>
            <p:blipFill>
              <a:blip r:embed="rId17" cstate="print"/>
              <a:stretch>
                <a:fillRect/>
              </a:stretch>
            </p:blipFill>
            <p:spPr>
              <a:xfrm>
                <a:off x="4873959" y="452187"/>
                <a:ext cx="70920" cy="74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2" name="Ink 21"/>
              <p14:cNvContentPartPr/>
              <p14:nvPr/>
            </p14:nvContentPartPr>
            <p14:xfrm>
              <a:off x="5007519" y="627867"/>
              <a:ext cx="219960" cy="518760"/>
            </p14:xfrm>
          </p:contentPart>
        </mc:Choice>
        <mc:Fallback xmlns="">
          <p:pic>
            <p:nvPicPr>
              <p:cNvPr id="22" name="Ink 21"/>
              <p:cNvPicPr/>
              <p:nvPr/>
            </p:nvPicPr>
            <p:blipFill>
              <a:blip r:embed="rId19" cstate="print"/>
              <a:stretch>
                <a:fillRect/>
              </a:stretch>
            </p:blipFill>
            <p:spPr>
              <a:xfrm>
                <a:off x="4995639" y="615987"/>
                <a:ext cx="243720" cy="54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8" name="Ink 27"/>
              <p14:cNvContentPartPr/>
              <p14:nvPr/>
            </p14:nvContentPartPr>
            <p14:xfrm>
              <a:off x="5677479" y="409347"/>
              <a:ext cx="1679040" cy="788040"/>
            </p14:xfrm>
          </p:contentPart>
        </mc:Choice>
        <mc:Fallback xmlns="">
          <p:pic>
            <p:nvPicPr>
              <p:cNvPr id="28" name="Ink 27"/>
              <p:cNvPicPr/>
              <p:nvPr/>
            </p:nvPicPr>
            <p:blipFill>
              <a:blip r:embed="rId21" cstate="print"/>
              <a:stretch>
                <a:fillRect/>
              </a:stretch>
            </p:blipFill>
            <p:spPr>
              <a:xfrm>
                <a:off x="5665599" y="397467"/>
                <a:ext cx="1702800" cy="811800"/>
              </a:xfrm>
              <a:prstGeom prst="rect">
                <a:avLst/>
              </a:prstGeom>
            </p:spPr>
          </p:pic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20147"/>
            <a:ext cx="9144000" cy="46996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635000" y="838200"/>
            <a:ext cx="7924800" cy="914400"/>
          </a:xfrm>
        </p:spPr>
        <p:txBody>
          <a:bodyPr/>
          <a:lstStyle/>
          <a:p>
            <a:pPr eaLnBrk="1" hangingPunct="1"/>
            <a:r>
              <a:rPr lang="en-US" altLang="en-US" smtClean="0"/>
              <a:t>PRO Iterative Development Process</a:t>
            </a:r>
            <a:endParaRPr lang="en-US" altLang="en-US" sz="2400" smtClean="0">
              <a:latin typeface="Comic Sans MS" panose="030F0702030302020204" pitchFamily="66" charset="0"/>
            </a:endParaRPr>
          </a:p>
        </p:txBody>
      </p:sp>
      <p:sp>
        <p:nvSpPr>
          <p:cNvPr id="50179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129EB26-8266-4027-B9BD-F92C20BDA6F0}" type="slidenum">
              <a:rPr lang="en-US" altLang="en-US" sz="1400" smtClean="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5</a:t>
            </a:fld>
            <a:endParaRPr lang="en-US" altLang="en-US" sz="1400" smtClean="0">
              <a:solidFill>
                <a:srgbClr val="000000"/>
              </a:solidFill>
            </a:endParaRPr>
          </a:p>
        </p:txBody>
      </p:sp>
      <p:pic>
        <p:nvPicPr>
          <p:cNvPr id="5018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24"/>
          <a:stretch>
            <a:fillRect/>
          </a:stretch>
        </p:blipFill>
        <p:spPr bwMode="auto">
          <a:xfrm>
            <a:off x="1219200" y="1524000"/>
            <a:ext cx="7239000" cy="499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8053" name="Oval 5"/>
          <p:cNvSpPr>
            <a:spLocks noChangeArrowheads="1"/>
          </p:cNvSpPr>
          <p:nvPr/>
        </p:nvSpPr>
        <p:spPr bwMode="auto">
          <a:xfrm>
            <a:off x="3810000" y="4584700"/>
            <a:ext cx="3886200" cy="1936750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50182" name="TextBox 5"/>
          <p:cNvSpPr txBox="1">
            <a:spLocks noChangeArrowheads="1"/>
          </p:cNvSpPr>
          <p:nvPr/>
        </p:nvSpPr>
        <p:spPr bwMode="auto">
          <a:xfrm>
            <a:off x="596900" y="6257925"/>
            <a:ext cx="82296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lvl="1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600">
                <a:hlinkClick r:id="rId4"/>
              </a:rPr>
              <a:t>http://www.fda.gov/downloads/Drugs/GuidanceComplianceRegulatoryInformation/Guidances/UCM205269.pdf</a:t>
            </a:r>
            <a:endParaRPr lang="en-US" altLang="en-US" sz="16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596900" y="76200"/>
            <a:ext cx="7924800" cy="1524000"/>
          </a:xfrm>
        </p:spPr>
        <p:txBody>
          <a:bodyPr/>
          <a:lstStyle/>
          <a:p>
            <a:pPr eaLnBrk="1" hangingPunct="1"/>
            <a:r>
              <a:rPr lang="en-US" altLang="en-US" sz="3600" dirty="0"/>
              <a:t>PRO Iterative Development Process</a:t>
            </a:r>
            <a:endParaRPr lang="en-US" altLang="en-US" sz="3600" dirty="0" smtClean="0">
              <a:latin typeface="Comic Sans MS" panose="030F0702030302020204" pitchFamily="66" charset="0"/>
            </a:endParaRPr>
          </a:p>
        </p:txBody>
      </p:sp>
      <p:sp>
        <p:nvSpPr>
          <p:cNvPr id="64515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95C404F-BD25-4665-AC11-E04B1C9F8DC3}" type="slidenum">
              <a:rPr lang="en-US" altLang="en-US" sz="1400" smtClean="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6</a:t>
            </a:fld>
            <a:endParaRPr lang="en-US" altLang="en-US" sz="1400" smtClean="0">
              <a:solidFill>
                <a:srgbClr val="000000"/>
              </a:solidFill>
            </a:endParaRPr>
          </a:p>
        </p:txBody>
      </p:sp>
      <p:pic>
        <p:nvPicPr>
          <p:cNvPr id="6451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24"/>
          <a:stretch>
            <a:fillRect/>
          </a:stretch>
        </p:blipFill>
        <p:spPr bwMode="auto">
          <a:xfrm>
            <a:off x="1463675" y="1422400"/>
            <a:ext cx="7239000" cy="499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8053" name="Oval 5"/>
          <p:cNvSpPr>
            <a:spLocks noChangeArrowheads="1"/>
          </p:cNvSpPr>
          <p:nvPr/>
        </p:nvSpPr>
        <p:spPr bwMode="auto">
          <a:xfrm>
            <a:off x="1066800" y="4048125"/>
            <a:ext cx="3543300" cy="2209800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64518" name="TextBox 5"/>
          <p:cNvSpPr txBox="1">
            <a:spLocks noChangeArrowheads="1"/>
          </p:cNvSpPr>
          <p:nvPr/>
        </p:nvSpPr>
        <p:spPr bwMode="auto">
          <a:xfrm>
            <a:off x="596900" y="6257925"/>
            <a:ext cx="82296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lvl="1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600">
                <a:hlinkClick r:id="rId4"/>
              </a:rPr>
              <a:t>http://www.fda.gov/downloads/Drugs/GuidanceComplianceRegulatoryInformation/Guidances/UCM205269.pdf</a:t>
            </a:r>
            <a:endParaRPr lang="en-US" altLang="en-US" sz="16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021"/>
            <a:ext cx="8229600" cy="1143000"/>
          </a:xfrm>
        </p:spPr>
        <p:txBody>
          <a:bodyPr/>
          <a:lstStyle/>
          <a:p>
            <a:r>
              <a:rPr lang="en-US" dirty="0" smtClean="0"/>
              <a:t>Physical Functioning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14400"/>
            <a:ext cx="8724900" cy="4525963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Ability to conduct a variety of activities ranging from self-care to running</a:t>
            </a:r>
          </a:p>
          <a:p>
            <a:endParaRPr lang="en-US" dirty="0" smtClean="0"/>
          </a:p>
          <a:p>
            <a:r>
              <a:rPr lang="en-US" dirty="0" smtClean="0"/>
              <a:t>Predictor of </a:t>
            </a:r>
          </a:p>
          <a:p>
            <a:pPr lvl="1"/>
            <a:r>
              <a:rPr lang="en-US" dirty="0" smtClean="0"/>
              <a:t>Hospitalizations, institutionalization, and mortality</a:t>
            </a:r>
          </a:p>
          <a:p>
            <a:endParaRPr lang="en-US" dirty="0" smtClean="0"/>
          </a:p>
          <a:p>
            <a:r>
              <a:rPr lang="en-US" dirty="0" smtClean="0"/>
              <a:t>Six</a:t>
            </a:r>
            <a:r>
              <a:rPr lang="en-US" dirty="0" smtClean="0"/>
              <a:t> physical </a:t>
            </a:r>
            <a:r>
              <a:rPr lang="en-US" dirty="0" smtClean="0"/>
              <a:t>functioning items </a:t>
            </a:r>
            <a:r>
              <a:rPr lang="en-US" dirty="0" smtClean="0"/>
              <a:t>included in </a:t>
            </a:r>
            <a:r>
              <a:rPr lang="en-US" dirty="0" smtClean="0"/>
              <a:t>2010 Consumer Assessment of Healthcare Providers and Systems (CAHPS®) Medicare Survey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FE1891-0CEC-44D8-B221-D5FCB52AB215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361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10600" cy="1143000"/>
          </a:xfrm>
        </p:spPr>
        <p:txBody>
          <a:bodyPr/>
          <a:lstStyle/>
          <a:p>
            <a:pPr algn="l"/>
            <a:r>
              <a:rPr lang="en-US" sz="3200" dirty="0" smtClean="0">
                <a:latin typeface="Comic Sans MS" panose="030F0702030302020204" pitchFamily="66" charset="0"/>
              </a:rPr>
              <a:t>Because of a health or physical problem are you unable to do or have any difficulty doing the following activities?</a:t>
            </a:r>
            <a:endParaRPr lang="en-US" sz="3200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221163"/>
          </a:xfrm>
        </p:spPr>
        <p:txBody>
          <a:bodyPr/>
          <a:lstStyle/>
          <a:p>
            <a:r>
              <a:rPr lang="en-US" sz="2600" dirty="0" smtClean="0">
                <a:latin typeface="Comic Sans MS" panose="030F0702030302020204" pitchFamily="66" charset="0"/>
              </a:rPr>
              <a:t>Walking?</a:t>
            </a:r>
          </a:p>
          <a:p>
            <a:r>
              <a:rPr lang="en-US" sz="2600" dirty="0" smtClean="0">
                <a:latin typeface="Comic Sans MS" panose="030F0702030302020204" pitchFamily="66" charset="0"/>
              </a:rPr>
              <a:t>Getting in our out of chairs?</a:t>
            </a:r>
          </a:p>
          <a:p>
            <a:r>
              <a:rPr lang="en-US" sz="2600" dirty="0" smtClean="0">
                <a:latin typeface="Comic Sans MS" panose="030F0702030302020204" pitchFamily="66" charset="0"/>
              </a:rPr>
              <a:t>Bathing?</a:t>
            </a:r>
          </a:p>
          <a:p>
            <a:r>
              <a:rPr lang="en-US" sz="2600" dirty="0" smtClean="0">
                <a:latin typeface="Comic Sans MS" panose="030F0702030302020204" pitchFamily="66" charset="0"/>
              </a:rPr>
              <a:t>Dressing?</a:t>
            </a:r>
          </a:p>
          <a:p>
            <a:r>
              <a:rPr lang="en-US" sz="2600" dirty="0" smtClean="0">
                <a:latin typeface="Comic Sans MS" panose="030F0702030302020204" pitchFamily="66" charset="0"/>
              </a:rPr>
              <a:t>Using </a:t>
            </a:r>
            <a:r>
              <a:rPr lang="en-US" sz="2600" dirty="0">
                <a:latin typeface="Comic Sans MS" panose="030F0702030302020204" pitchFamily="66" charset="0"/>
              </a:rPr>
              <a:t>the toilet</a:t>
            </a:r>
            <a:r>
              <a:rPr lang="en-US" sz="2600" dirty="0" smtClean="0">
                <a:latin typeface="Comic Sans MS" panose="030F0702030302020204" pitchFamily="66" charset="0"/>
              </a:rPr>
              <a:t>?</a:t>
            </a:r>
          </a:p>
          <a:p>
            <a:r>
              <a:rPr lang="en-US" sz="2600" dirty="0" smtClean="0">
                <a:latin typeface="Comic Sans MS" panose="030F0702030302020204" pitchFamily="66" charset="0"/>
              </a:rPr>
              <a:t>Eating?</a:t>
            </a:r>
          </a:p>
          <a:p>
            <a:endParaRPr lang="en-US" sz="2400" dirty="0" smtClean="0">
              <a:latin typeface="Comic Sans MS" panose="030F0702030302020204" pitchFamily="66" charset="0"/>
            </a:endParaRPr>
          </a:p>
          <a:p>
            <a:pPr lvl="1"/>
            <a:r>
              <a:rPr lang="en-US" sz="2400" dirty="0" smtClean="0">
                <a:latin typeface="Comic Sans MS" panose="030F0702030302020204" pitchFamily="66" charset="0"/>
              </a:rPr>
              <a:t>I am unable to do this activity (0)</a:t>
            </a:r>
          </a:p>
          <a:p>
            <a:pPr lvl="1"/>
            <a:r>
              <a:rPr lang="en-US" sz="2400" dirty="0" smtClean="0">
                <a:latin typeface="Comic Sans MS" panose="030F0702030302020204" pitchFamily="66" charset="0"/>
              </a:rPr>
              <a:t>Yes, I have difficulty (1)</a:t>
            </a:r>
          </a:p>
          <a:p>
            <a:pPr lvl="1"/>
            <a:r>
              <a:rPr lang="en-US" sz="2400" dirty="0" smtClean="0">
                <a:latin typeface="Comic Sans MS" panose="030F0702030302020204" pitchFamily="66" charset="0"/>
              </a:rPr>
              <a:t>No, I do not have difficulty (2)</a:t>
            </a:r>
            <a:endParaRPr lang="en-US" sz="2400" dirty="0">
              <a:latin typeface="Comic Sans MS" panose="030F0702030302020204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FE1891-0CEC-44D8-B221-D5FCB52AB215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918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776" y="333212"/>
            <a:ext cx="8465024" cy="1143000"/>
          </a:xfrm>
        </p:spPr>
        <p:txBody>
          <a:bodyPr/>
          <a:lstStyle/>
          <a:p>
            <a:r>
              <a:rPr lang="en-US" dirty="0" smtClean="0">
                <a:latin typeface="Comic Sans MS" panose="030F0702030302020204" pitchFamily="66" charset="0"/>
              </a:rPr>
              <a:t>Medicare beneficiary sample </a:t>
            </a:r>
            <a:br>
              <a:rPr lang="en-US" dirty="0" smtClean="0">
                <a:latin typeface="Comic Sans MS" panose="030F0702030302020204" pitchFamily="66" charset="0"/>
              </a:rPr>
            </a:br>
            <a:r>
              <a:rPr lang="en-US" dirty="0" smtClean="0">
                <a:latin typeface="Comic Sans MS" panose="030F0702030302020204" pitchFamily="66" charset="0"/>
              </a:rPr>
              <a:t>(n = 366,701)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9224" y="1187451"/>
            <a:ext cx="8839200" cy="4775035"/>
          </a:xfrm>
        </p:spPr>
        <p:txBody>
          <a:bodyPr/>
          <a:lstStyle/>
          <a:p>
            <a:endParaRPr lang="en-US" dirty="0" smtClean="0">
              <a:latin typeface="Comic Sans MS" panose="030F0702030302020204" pitchFamily="66" charset="0"/>
            </a:endParaRPr>
          </a:p>
          <a:p>
            <a:r>
              <a:rPr lang="en-US" dirty="0" smtClean="0">
                <a:latin typeface="Comic Sans MS" panose="030F0702030302020204" pitchFamily="66" charset="0"/>
              </a:rPr>
              <a:t>58% female</a:t>
            </a:r>
          </a:p>
          <a:p>
            <a:r>
              <a:rPr lang="en-US" dirty="0">
                <a:latin typeface="Comic Sans MS" panose="030F0702030302020204" pitchFamily="66" charset="0"/>
              </a:rPr>
              <a:t>57% high school education or less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14% 18-64; </a:t>
            </a:r>
            <a:r>
              <a:rPr lang="en-US" u="sng" dirty="0" smtClean="0">
                <a:latin typeface="Comic Sans MS" panose="030F0702030302020204" pitchFamily="66" charset="0"/>
              </a:rPr>
              <a:t>48%</a:t>
            </a:r>
            <a:r>
              <a:rPr lang="en-US" dirty="0" smtClean="0">
                <a:latin typeface="Comic Sans MS" panose="030F0702030302020204" pitchFamily="66" charset="0"/>
              </a:rPr>
              <a:t> 65-74, 29% 75-84, 9% 85+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FE1891-0CEC-44D8-B221-D5FCB52AB215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4191000"/>
            <a:ext cx="6057900" cy="2530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088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4083</TotalTime>
  <Words>1563</Words>
  <Application>Microsoft Office PowerPoint</Application>
  <PresentationFormat>On-screen Show (4:3)</PresentationFormat>
  <Paragraphs>402</Paragraphs>
  <Slides>47</Slides>
  <Notes>21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4</vt:i4>
      </vt:variant>
      <vt:variant>
        <vt:lpstr>Slide Titles</vt:lpstr>
      </vt:variant>
      <vt:variant>
        <vt:i4>47</vt:i4>
      </vt:variant>
    </vt:vector>
  </HeadingPairs>
  <TitlesOfParts>
    <vt:vector size="60" baseType="lpstr">
      <vt:lpstr>MS PGothic</vt:lpstr>
      <vt:lpstr>MS PGothic</vt:lpstr>
      <vt:lpstr>Arial</vt:lpstr>
      <vt:lpstr>Calibri</vt:lpstr>
      <vt:lpstr>Comic Sans MS</vt:lpstr>
      <vt:lpstr>Symbol</vt:lpstr>
      <vt:lpstr>Times New Roman</vt:lpstr>
      <vt:lpstr>Wingdings</vt:lpstr>
      <vt:lpstr>Default Design</vt:lpstr>
      <vt:lpstr>Document</vt:lpstr>
      <vt:lpstr>Equation</vt:lpstr>
      <vt:lpstr>Worksheet</vt:lpstr>
      <vt:lpstr>Microsoft Word Document</vt:lpstr>
      <vt:lpstr> Psychometric Evaluation of  </vt:lpstr>
      <vt:lpstr>Patient-Reported Outcomes (PROs)</vt:lpstr>
      <vt:lpstr>PRO Development Process</vt:lpstr>
      <vt:lpstr>PRO Development Process</vt:lpstr>
      <vt:lpstr>PRO Iterative Development Process</vt:lpstr>
      <vt:lpstr>PRO Iterative Development Process</vt:lpstr>
      <vt:lpstr>Physical Functioning</vt:lpstr>
      <vt:lpstr>Because of a health or physical problem are you unable to do or have any difficulty doing the following activities?</vt:lpstr>
      <vt:lpstr>Medicare beneficiary sample  (n = 366,701)</vt:lpstr>
      <vt:lpstr>Normal Curve</vt:lpstr>
      <vt:lpstr>PowerPoint Presentation</vt:lpstr>
      <vt:lpstr>PowerPoint Presentation</vt:lpstr>
      <vt:lpstr>Item-Scale Correlations</vt:lpstr>
      <vt:lpstr>Confirmatory Factor Analysis (Polychoric* Correlations)</vt:lpstr>
      <vt:lpstr>Reliability </vt:lpstr>
      <vt:lpstr>PowerPoint Presentation</vt:lpstr>
      <vt:lpstr>PowerPoint Presentation</vt:lpstr>
      <vt:lpstr>Internal Consistency Reliability (Coefficient Alpha)</vt:lpstr>
      <vt:lpstr>PowerPoint Presentation</vt:lpstr>
      <vt:lpstr>PowerPoint Presentation</vt:lpstr>
      <vt:lpstr>PowerPoint Presentation</vt:lpstr>
      <vt:lpstr>Normal Curve (bell-shaped)</vt:lpstr>
      <vt:lpstr>PowerPoint Presentation</vt:lpstr>
      <vt:lpstr>PowerPoint Presentation</vt:lpstr>
      <vt:lpstr>PowerPoint Presentation</vt:lpstr>
      <vt:lpstr>Threshold #1 Parameter  (Graded Response Model)</vt:lpstr>
      <vt:lpstr>Threshold #2 Parameter  (Graded Response Model)</vt:lpstr>
      <vt:lpstr>Item Parameters  (Graded Response Model)</vt:lpstr>
      <vt:lpstr>PowerPoint Presentation</vt:lpstr>
      <vt:lpstr>PowerPoint Presentation</vt:lpstr>
      <vt:lpstr>PowerPoint Presentation</vt:lpstr>
      <vt:lpstr> Validity</vt:lpstr>
      <vt:lpstr>Physical Function Scale Correlations</vt:lpstr>
      <vt:lpstr>Summary</vt:lpstr>
      <vt:lpstr>Differential Item Functioning (DIF)</vt:lpstr>
      <vt:lpstr>DIF (2-parameter model)</vt:lpstr>
      <vt:lpstr>Item Responses and Trait Levels</vt:lpstr>
      <vt:lpstr>Computer Adaptive Testing (CAT)</vt:lpstr>
      <vt:lpstr>Reliability Target for Use of Measures with Individuals </vt:lpstr>
      <vt:lpstr>In the past 7 days … </vt:lpstr>
      <vt:lpstr>In the past 7 days …</vt:lpstr>
      <vt:lpstr>In the past 7 days …</vt:lpstr>
      <vt:lpstr>In the past 7 days …</vt:lpstr>
      <vt:lpstr>In the past 7 days …</vt:lpstr>
      <vt:lpstr>In the past 7 days …</vt:lpstr>
      <vt:lpstr>Recommended Reading</vt:lpstr>
      <vt:lpstr>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Estimating Reliability</dc:title>
  <dc:creator>Ron Hays, PhD</dc:creator>
  <cp:lastModifiedBy>Ron Hays</cp:lastModifiedBy>
  <cp:revision>372</cp:revision>
  <cp:lastPrinted>2014-10-22T18:18:17Z</cp:lastPrinted>
  <dcterms:created xsi:type="dcterms:W3CDTF">2006-09-06T19:36:34Z</dcterms:created>
  <dcterms:modified xsi:type="dcterms:W3CDTF">2015-12-07T15:05:47Z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iew">
    <vt:lpwstr>Public</vt:lpwstr>
  </property>
  <property fmtid="{D5CDD505-2E9C-101B-9397-08002B2CF9AE}" pid="3" name="ContentTypeId">
    <vt:lpwstr>0x010100A5FA43D9EEDD5E4897A5E3C037D5B8DE00E9DA91C97D7F4C4C8837B92BDE41F4AE</vt:lpwstr>
  </property>
  <property fmtid="{D5CDD505-2E9C-101B-9397-08002B2CF9AE}" pid="4" name="ContentType">
    <vt:lpwstr>PowerPoint</vt:lpwstr>
  </property>
</Properties>
</file>