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notesSlides/notesSlide8.xml" ContentType="application/vnd.openxmlformats-officedocument.presentationml.notesSlide+xml"/>
  <Override PartName="/ppt/ink/ink31.xml" ContentType="application/inkml+xml"/>
  <Override PartName="/ppt/notesSlides/notesSlide9.xml" ContentType="application/vnd.openxmlformats-officedocument.presentationml.notesSlide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notesSlides/notesSlide10.xml" ContentType="application/vnd.openxmlformats-officedocument.presentationml.notesSlide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notesSlides/notesSlide11.xml" ContentType="application/vnd.openxmlformats-officedocument.presentationml.notesSlide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76.xml" ContentType="application/inkml+xml"/>
  <Override PartName="/ppt/ink/ink77.xml" ContentType="application/inkml+xml"/>
  <Override PartName="/ppt/ink/ink78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  <p:sldMasterId id="2147484863" r:id="rId2"/>
    <p:sldMasterId id="2147485052" r:id="rId3"/>
    <p:sldMasterId id="2147485084" r:id="rId4"/>
    <p:sldMasterId id="2147485111" r:id="rId5"/>
    <p:sldMasterId id="2147485113" r:id="rId6"/>
  </p:sldMasterIdLst>
  <p:notesMasterIdLst>
    <p:notesMasterId r:id="rId30"/>
  </p:notesMasterIdLst>
  <p:handoutMasterIdLst>
    <p:handoutMasterId r:id="rId31"/>
  </p:handoutMasterIdLst>
  <p:sldIdLst>
    <p:sldId id="314" r:id="rId7"/>
    <p:sldId id="638" r:id="rId8"/>
    <p:sldId id="641" r:id="rId9"/>
    <p:sldId id="645" r:id="rId10"/>
    <p:sldId id="642" r:id="rId11"/>
    <p:sldId id="631" r:id="rId12"/>
    <p:sldId id="630" r:id="rId13"/>
    <p:sldId id="581" r:id="rId14"/>
    <p:sldId id="643" r:id="rId15"/>
    <p:sldId id="647" r:id="rId16"/>
    <p:sldId id="633" r:id="rId17"/>
    <p:sldId id="646" r:id="rId18"/>
    <p:sldId id="649" r:id="rId19"/>
    <p:sldId id="526" r:id="rId20"/>
    <p:sldId id="651" r:id="rId21"/>
    <p:sldId id="632" r:id="rId22"/>
    <p:sldId id="634" r:id="rId23"/>
    <p:sldId id="635" r:id="rId24"/>
    <p:sldId id="637" r:id="rId25"/>
    <p:sldId id="650" r:id="rId26"/>
    <p:sldId id="644" r:id="rId27"/>
    <p:sldId id="639" r:id="rId28"/>
    <p:sldId id="519" r:id="rId29"/>
  </p:sldIdLst>
  <p:sldSz cx="9144000" cy="6858000" type="screen4x3"/>
  <p:notesSz cx="7102475" cy="93884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3" autoAdjust="0"/>
    <p:restoredTop sz="76394" autoAdjust="0"/>
  </p:normalViewPr>
  <p:slideViewPr>
    <p:cSldViewPr snapToObjects="1">
      <p:cViewPr varScale="1">
        <p:scale>
          <a:sx n="53" d="100"/>
          <a:sy n="53" d="100"/>
        </p:scale>
        <p:origin x="88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04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124"/>
    </p:cViewPr>
  </p:sorterViewPr>
  <p:notesViewPr>
    <p:cSldViewPr snapToObjects="1">
      <p:cViewPr>
        <p:scale>
          <a:sx n="100" d="100"/>
          <a:sy n="100" d="100"/>
        </p:scale>
        <p:origin x="2323" y="-109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E197CC93-C75D-4F67-8C33-D08C449A1B9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93" tIns="47096" rIns="94193" bIns="47096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2AE491DB-30CC-40ED-95DD-774D1622E9A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1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93" tIns="47096" rIns="94193" bIns="4709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4" name="Rectangle 4">
            <a:extLst>
              <a:ext uri="{FF2B5EF4-FFF2-40B4-BE49-F238E27FC236}">
                <a16:creationId xmlns:a16="http://schemas.microsoft.com/office/drawing/2014/main" id="{BDF00BA1-B963-4750-A199-BC8FDAC55AC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918575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93" tIns="47096" rIns="94193" bIns="47096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5" name="Rectangle 5">
            <a:extLst>
              <a:ext uri="{FF2B5EF4-FFF2-40B4-BE49-F238E27FC236}">
                <a16:creationId xmlns:a16="http://schemas.microsoft.com/office/drawing/2014/main" id="{ACF6071E-4422-40A9-9BCA-0474A06AD91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8918575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93" tIns="47096" rIns="94193" bIns="4709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354C984-7A01-4D9D-A992-A01DA9DCED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3T20:45:47.322"/>
    </inkml:context>
    <inkml:brush xml:id="br0">
      <inkml:brushProperty name="width" value="0.04" units="cm"/>
      <inkml:brushProperty name="height" value="0.04" units="cm"/>
      <inkml:brushProperty name="color" value="#AE198D"/>
      <inkml:brushProperty name="ignorePressure" value="1"/>
      <inkml:brushProperty name="inkEffects" value="galaxy"/>
      <inkml:brushProperty name="anchorX" value="-7634.94141"/>
      <inkml:brushProperty name="anchorY" value="-268.93967"/>
      <inkml:brushProperty name="scaleFactor" value="0.5"/>
    </inkml:brush>
  </inkml:definitions>
  <inkml:trace contextRef="#ctx0" brushRef="#br0">35501 19410,'0'0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3T20:46:28.505"/>
    </inkml:context>
    <inkml:brush xml:id="br0">
      <inkml:brushProperty name="width" value="0.04" units="cm"/>
      <inkml:brushProperty name="height" value="0.04" units="cm"/>
      <inkml:brushProperty name="color" value="#AE198D"/>
      <inkml:brushProperty name="ignorePressure" value="1"/>
      <inkml:brushProperty name="inkEffects" value="galaxy"/>
      <inkml:brushProperty name="anchorX" value="-12206.94141"/>
      <inkml:brushProperty name="anchorY" value="-4840.93994"/>
      <inkml:brushProperty name="scaleFactor" value="0.5"/>
    </inkml:brush>
  </inkml:definitions>
  <inkml:trace contextRef="#ctx0" brushRef="#br0">12126 22726,'0'0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1-30T12:09:57.87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1,'621'0,"-595"0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1-30T12:10:04.71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1,'1625'0,"-1599"0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1-30T12:10:10.534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1,'1330'0,"-1305"0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1-30T12:12:59.404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1,'1361'0,"-1337"1,0 1,37 9,-35-5,49 3,-48-9,-4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1-30T12:13:02.525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0,'1389'0,"-1364"0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1-30T12:14:06.315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1,'1330'0,"-1305"0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49:37.43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3782 0 0,'-37'0'32,"-1"0"14,0 0-30,0 0 31,-1 0-31,-36 0-1,36 0 32,3 0-16,-2 0 16,-1 0-31,-74 0 281,36 0-282,-37 0-15,78 38 16,-41-38 0,1 0-1,-38 0 1,39 0-1,-1 0-15,38 0 16,-37 0 0,36 0-1,2 0 1,-1 0-16,-1 0 31,2 0 16,-2 0-31,-111 0 234,112 0-235,38 38 1,-76-38 0,38 0-1,-1 0-15,-37 0 16,38 0-1,1 0 1,-1 0 0,1 0-1,-1 0-15,-1 0 16,2 0 15,-2 0-15,1 0 15,1 0 0,-2 0-15,2 0 31,-1 0-32,0 0 17,1 0-1,-2 0 0,1 0-15,1 0 15,-2 0-15,1 0 31,1 0-16,-2 0 0,2 0 0,-1 0 16,0 0-16,1 0 1,-2 0-1,1 0 0,1 0 0,-2 0-15,1 0 31,38 38 47,-37-38-16,-39 0 94,37 38-157,2-38 1,0 0 15,-2 38-15,1-1-1,-38 1 1,39 0 0,-2-38-16,1 38 15,1-38 17,-2 38-17,39 0-15,0 0 31,-38-38-15,38 38 0,0 0 15,0 0 0,0 0 0,0-1-15,0 1 15,0 0 1,0 0-17,0 0 1,0 38-1,0 0-15,0 0 16,0-1 0,0 1-1,0 0 1,0 38 0,0-38-16,0-1 15,0-37 1,0 38-1,0-38 1,0 0 0,0 0 15,0 0 0,0 0-15,0 0-1,0 37 1,38-75 281,-38 38-266,39-38-15,-2 38-1,1 0 1,1 0 0,37 0 15,-76 0-31,75 0 16,-75 0-1,39-38 1,-2 75-1,0-37 1,-37 0-16,39 0 16,-2 0-1,2-38 282,-2 0-281,1 0-1,38 0 1,38 38 0,-38-38-1,37 38-15,-36-38 16,-40 38 0,1-38-1,38 0 1,-38 0-16,0 0 15,38 0 1,75 0 0,-112 0 218,36 0-218,0 0 15,39 0-15,39 0-16,-3 0 15,41 38 1,-40-38-1,-37 0 1,38 0-16,0 0 16,-39 0-1,-38 0 1,-36 0 0,-1 0-1,-1 0 251,2 0-235,75 0-15,36 0-1,40 0 1,0 0-16,37 0 16,-75 0-1,-38 0 1,0 0-1,0 0-15,-39 0 16,-37 0 0,38 0-1,-39 0 1,40 0 0,-40 0 234,2 0-235,-1 0-15,75 0 16,-37 0-1,0 0 1,-38 0 0,38 0-16,37 0 15,1 0 1,0-38 0,38 38-1,-78 0 1,3 0-1,-39-38 235,-38 0-250,76 38 16,-38-76 0,76-38-1,-39 39 1,-37-1 0,0 38-1,-38 0 1,38 38 31,-38-38-32,38 38 1,0-38 0,-38 0-16,76 0 15,-76 0 1,38 1-1,-38-1 1,0 0 31,0 0-31,0 0 30,0-38 236,38 38-267,-1-76 1,1-37-16,-38-1 16,0 1-1,38 37 1,-38 38-1,0 0 1,0 38 31,0 0 0,-76 38 250,39 0-250,-1 0-32,0 0 1,-38 0-16,38-38 15,0 38 1,0-37 0,0 37-1,0 0-15,0 0 32,38-38-17,-37 38 1,-1-38 15,0 38 0,114 76-15,-114-76 234,0 0-234,-38-38-1,38 0 1,0 0-1,-38 0 1,37 38 15,39-38-15,-37 38 15,37-38-15,-37 38 15,37-38 0,-38 38-15,38-38 203,-38 38-188,0 0-15,38-38-1,-38 38 1,0 0-1,38-38-15,-38 38 16,0 0 0,0 0 31,-1 0-16,2 0 0,0 0-31,-1 0 313,0 0-298,-38 0 1,38-37-1,-1 37 1,2 0 0,-1 0-1,0 0 1,38-38 46,-38 38-46,-37 0 297,37 0-313,-38 0 31,-1 0-16,40 0 17,-1 0-17,0 0 32,0 0-47,0 0 47,1 0 0,-1 0 0,-1 0-47,2 0 31,-1 0 0,-1 0 1,2 0-17,-1 0 16,0 0-15,0 0 31,-1 0-16,3 0-15,-2 0 15,-1 0 32,2 0-32,-1 0-16,0 0 17,0 0 15,-1 0-16,2 0-16,-1-38 32,38 0 31,0 0-15,0 0 46,-39 38-15,3 0 94,36 38-126,0 0 172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49:47.36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229 0 0,'0'38'110,"0"-1"-79,0 1 16,0 0-31,0 0-1,0 0 16,0 0 1,0 0-17,0 0 17,0 0-1,0 0 16,0 0-32,0-1 1,0 1 15,0 0 0,0 0-15,0 0 31,0 0-16,0 0 0,0 0-15,-37-38 0,37 38-1,0 0 17,-38-38-17,38 38 1,0-1-1,0 1 1,-38-38 0,38 38 15,-38 0-15,0 0 15,38 0 16,0 0 0,-38-38-16,38 38 156,0 0-93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49:51.13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0,'0'38'63,"0"0"-17,0 0 1,0 0-15,0 0-32,0 0 46,0 0-14,0 0-17,0 0 1,38-38 15,-38 37-31,0 1 47,0 0-16,38 0 16,-38 0-31,38-38 15,0 0 0,0 38 16,0 0 0,0-38-16,-38 38 16,37 0-16,-37 0 1,0 0-1,0-1 0,0 1-15,0 0 15,0 0 16,0 0-31,0 0 62,0 0 156,0-76-78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3T20:45:51.183"/>
    </inkml:context>
    <inkml:brush xml:id="br0">
      <inkml:brushProperty name="width" value="0.04" units="cm"/>
      <inkml:brushProperty name="height" value="0.04" units="cm"/>
      <inkml:brushProperty name="color" value="#AE198D"/>
      <inkml:brushProperty name="ignorePressure" value="1"/>
      <inkml:brushProperty name="inkEffects" value="galaxy"/>
      <inkml:brushProperty name="anchorX" value="-8142.94141"/>
      <inkml:brushProperty name="anchorY" value="-776.9397"/>
      <inkml:brushProperty name="scaleFactor" value="0.5"/>
    </inkml:brush>
  </inkml:definitions>
  <inkml:trace contextRef="#ctx0" brushRef="#br0">17549 24430,'0'0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49:52.78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0,'76'0'141,"-38"0"-78,0 0-32,0 0 0,0 0-15,0 0 31,0 0-16,0 0 0,-1 0 32,1 0-17,0 0 95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49:56.42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0,'0'38'94,"0"0"-63,0 0 0,0 0-31,0 0 32,0 0 15,0 0-16,0 0-16,0-1 17,0 1 15,0 0-32,0 0 1,0 0 15,0 0 32,0 0-48,0 0 1,0 0 31,0 0-16,0 0 16,0-1-47,0 1 47,0 0 46,0 0-77,0 0 15,0 0 63,0 0-31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49:59.27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39 305 0,'0'-38'78,"0"0"31,0 0-15,0 1-78,0-1 31,-38 0 281,38 0-141,0 0-140,0 76 187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50:00.39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7 0 0,'0'38'62,"0"0"-15,0-1-31,0 1 31,0 0-16,0 0 0,0 0 16,0 0 0,38-38 141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50:02.44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0,'0'38'78,"0"37"-62,0-37 0,0 0-1,0 0 1,0 38 0,0-38 15,0 0-16,0 38 1,0-38 15,0-1-15,0 1 0,0 38-1,0-38-15,0 0 16,0 0-1,0 0 1,0 0 0,0 0-16,0 37 15,0-37 1,0 0 0,0 0-1,0 0-15,0 0 16,0 0 15,0 0 0,0 0-15,0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50:05.91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0 190 0,'0'-38'46,"0"0"-14,0 0-1,38 38 16,-38-38-16,38 38-31,0 0 31,0 0 1,0 0 14,-38-38-14,38 38-32,0 0 15,0 0 32,-1 0-16,1 0 16,0 0-15,0 0-1,0 0 31,0 0-30,0 0-1,-38 38 47,0 0-47,0 0 0,0 0 16,0 0-31,0-1 15,-38 1 47,0 0 16,0-38 15,0 38-62,0-38 0,0 0 16,1 0-32,-1 0 0,38 38 16,-38-38-16,0 38 47,0-38 47,38-38 94,0 0-203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50:10.19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0,'0'38'78,"0"0"-46,0 0-17,0 0 16,0 0 1,0 0-17,0-1 32,0 1-31,0 0-1,0 0 17,0 0-1,0 0-15,0 0 15,0 38 0,0-38-31,0 0 16,0-1-1,0 1 1,0 0 0,0 0-1,0 0 16,0 0 16,0 0 0,0 0-47,0 0 47,0 0-16,0 0 16,0-1-31,0 1 31,0 38 0,0-38-1,0 0 1,0 0 375,0 0-359,0 0 15,0-76 141,0 0-173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50:12.53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87 0,'38'0'94,"0"0"-31,0 0-48,0-38 1,-1 38-1,1-38 1,0 38 0,0 0 46,0 0 94,0 0-124,0 0 15,0 0-16,0 0-31,0 0 47,0 0-16,-1 0 16,1 0-32,0 38 64,-38 0-1,38 37 0,-38-37-47,0 0 0,0 0 1,0 0-17,0 0 48,0 0-1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50:18.29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341 41 0,'0'-38'63,"-38"38"-1,0 0 16,0 0-62,1 0 0,-1 0 31,0 0-16,0 0 0,0 0 0,0 0 32,38 38 46,0 0-15,0 0 15,0 0-46,0-1 31,0 1-16,0 0-47,0 0-15,0 0 46,0 0-15,0 0-31,0 0 46,0 0-15,0 0-16,0 0-15,0-1 93,38-37 63,0 0-141,0 0 1,0 0 14,0 0 33,-1 0-48,1 0 0,0 0 32,0 0-17,0 0 1,0 0 0,-38-37-31,0-1-1,0 0 32,0 0-15,0 0-1,0 0-16,0 0 32,0 0 16,0 0 140,0 0-187,0 0 30,0 1 17,0-1-32,0 0 94,0 76 110,0 0-204,0-1 16,0 1-16,0 0-15,0 0 30,0 0-14,0 0 61,0 0-61,38-38 15,-38 38-1,38 0 1,0 0 0,0-38 0,0 0 16,-1 0-32,-37 38-16,38-1 17,0-37 30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50:27.39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24 0,'38'0'140,"0"0"-124,0 0 15,0 0-15,0 0-1,0 0 1,0 0 15,1 0-15,-1 0 31,0 0-32,0 0 1,0 0 15,1 0 0,-2 0-15,1 0 15,0 0 1,0 0-1,0 0-16,1 38 1,-39 0 62,38-38-62,-38 37 15,0 2-31,0-1 47,0-1-16,0 1-15,38-38-1,-38 38 1,38 0 0,-38 0-1,0-1 1,38 2 0,-38 37 15,39-38-16,-39 0 17,0-1-17,38-37 1,-1 0 0,-37 37-1,0 1 16,38 0-15,-38 1 31,0-1 250,0 0-282,38 37 1,1 77 0,-1 37-16,38 0 15,-76-75 1,38 1 0,1 36-1,-1-38-15,0-37 16,-38-38-1,0 38 1,0 0 0,0-38-1,0 0-15,0-1 16,0 1 15,0 0 0,0 0 1,0 0 327,0 0-343,0-1-16,0 2 15,0-1 1,0 0 0,0 37-1,0 0-15,0 2 16,0-1-1,0 37 1,0-38 0,0 2-1,0-1-15,0 37 16,0-36 0,0-39-1,0-1 1,0 0-16,0 1 203,0 0-187,0 77-1,0 36 1,0 1-1,0 37-15,0-75 16,0-1 0,0-75-1,0 0 1,0 0-16,0 0 16,0 0-1,0 0 1,-38 38-1,0-39 1,38 1 15,0 0 204,-39-38-204,39 37 0,0 2-15,0-1 31,0 0-32,0 0 17,0 0-17,0 0 16,0-1-15,0 39 15,0 38-15,0-39-16,0-37 16,0 0-1,0 1 1,0-1-1,0-1 1,0 1 0,0-1 15,0 1-15,0 0-16,0 0 46,0 1-30,0-1 0,0 0-16,0-1 15,0 1 1,0 37 0,0-37-1,0 1-15,0-1 16,0 0 15,-38-38 47,38 37 172,0 1-234,0 0-1,0 0 1,0 0 0,0 0 15,0 0-31,0 37 31,0-37 0,0 0-15,0 0-16,0 0 31,0 1-15,0 36 0,0-38 30,0 1 17,0 0-1,0 0 1,0 0-16,0 0 0,0 0-16,0 0 16,0 0 62,-38-38 172,38-38-77,-38 38-173,38-38 31,-38 0-30,-1 38-1,1 0-16,0 0 48,1-38-32,37 0-15,-77 0-1,39 38 1,38-38 0,-38 38 31,38-38-32,-38 1 1,0-1-1,-1-38 1,1 38 15,38 0 32,0 0-48,0 0 17,-38 38-1,38 38 188,0 0-188,38-38 63,-38 38-47,38 0 62,1-38-93,-39 39 30,38-39-30,0 37 31,-38 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3T20:45:52.399"/>
    </inkml:context>
    <inkml:brush xml:id="br0">
      <inkml:brushProperty name="width" value="0.04" units="cm"/>
      <inkml:brushProperty name="height" value="0.04" units="cm"/>
      <inkml:brushProperty name="color" value="#AE198D"/>
      <inkml:brushProperty name="ignorePressure" value="1"/>
      <inkml:brushProperty name="inkEffects" value="galaxy"/>
      <inkml:brushProperty name="anchorX" value="-8650.94141"/>
      <inkml:brushProperty name="anchorY" value="-1284.9397"/>
      <inkml:brushProperty name="scaleFactor" value="0.5"/>
    </inkml:brush>
  </inkml:definitions>
  <inkml:trace contextRef="#ctx0" brushRef="#br0">12573 25192,'0'0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50:30.94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0 450 0,'38'0'93,"-1"0"-77,1 0 31,0 0 93,0 0-108,-38-38-17,38 38-15,0-38 32,-38 0-17,38 38 16,-38-38 1,0 0 93,38 0-16,-38 0-78,38 38 1,-38-37 46,0-1 62,38 38 157,-38-38-266,38 38-31,-38-38 32,0 0 15,0 76 374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30T12:18:38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3635 329 24575,'-4'-1'0,"0"0"0,-1 1 0,1-1 0,0-1 0,0 1 0,-6-3 0,-14-5 0,-116-34 0,100 29 0,-1 1 0,0 2 0,-53-7 0,-62-11 0,115 19 0,1 1 0,-78-4 0,90 10 0,-1 0 0,1-2 0,-39-12 0,30 8 0,-38-6 0,-101-18 0,74 12 0,-34 4 0,15 4 0,48 5 0,0 3 0,-94 6 0,60 1 0,-713-2 0,810 0 0,0 1 0,0 0 0,0 1 0,1 0 0,-1 1 0,1 0 0,-1 0 0,1 1 0,0 0 0,1 0 0,-1 1 0,1 1 0,-1-1 0,-8 9 0,-1-1 0,-1-2 0,-27 13 0,32-18 0,1 1 0,-1 1 0,2 0 0,-1 0 0,1 1 0,0 1 0,-13 12 0,4 2 0,-36 44 0,51-58 0,-1-1 0,2 1 0,-1 0 0,1 0 0,-6 20 0,-8 23 0,-3-1 0,-1-1 0,-47 72 0,61-106 0,-2 2 0,0 1 0,2 0 0,1 1 0,0 0 0,2 1 0,0-1 0,1 1 0,1 0 0,-1 33 0,4-37 0,-1 0 0,0 0 0,-2-1 0,-9 29 0,-31 64 0,17-46 0,18-37 0,1 1 0,2 0 0,-5 39 0,3-12 0,1 0 0,3 0 0,4 85 0,1-65 0,0-61 0,0 1 0,1-1 0,1 0 0,0 0 0,1 0 0,0-1 0,2 1 0,-1-1 0,1 0 0,1-1 0,1 1 0,16 21 0,-12-18 0,-1 1 0,13 28 0,-17-31 0,0 0 0,0-1 0,2 0 0,0-1 0,0 0 0,12 12 0,2-3 0,-5-4 0,0 0 0,0 2 0,22 30 0,-20-24 0,1 0 0,1-1 0,1-1 0,42 32 0,-26-22 0,-13-14 0,1-1 0,0-1 0,1-1 0,41 16 0,51 29 0,-21-10 0,-70-37 0,0 0 0,36 26 0,-45-25 0,-1-1 0,2-1 0,0-1 0,0-1 0,43 15 0,46 8 0,106 49 0,-196-76 0,-1 0 0,2-1 0,-1 0 0,0-2 0,1-1 0,22 1 0,129-4 0,-77-3 0,1 2 0,116 3 0,-129 12 0,-55-8 0,37 3 0,-18-4 0,-1 2 0,50 15 0,11 2 0,-55-13 0,-16-4 0,-1-1 0,49 2 0,34-9 0,59 2 0,-93 12 0,-55-7 0,35 2 0,266-5 0,-169-5 0,-65 3 0,114-3 0,-132-11 0,-7 1 0,-17 4 0,62-17 0,27-4 0,-85 20 0,5-1 0,95-2 0,-155 12 0,25 1 0,0-2 0,0-1 0,31-7 0,-4-4 0,67-27 0,168-56 0,-215 80 0,-51 13 0,0-2 0,35-12 0,88-42 0,-129 52 0,0 0 0,27-18 0,-26 14 0,30-12 0,8 3 0,-38 15 0,-2-1 0,1-1 0,-1 0 0,0-1 0,0-1 0,22-15 0,-17 6 0,0 1 0,2 2 0,0 0 0,38-16 0,-29 13 0,-1-1 0,-2-1 0,0-2 0,51-47 0,11-9 0,-70 58 0,0-1 0,-2 0 0,29-40 0,-11 14 0,-19 23 0,-1-2 0,24-45 0,-31 53 0,1 0 0,16-17 0,-16 20 0,0 0 0,-1-1 0,11-20 0,-10 11 0,-3 8 0,0 0 0,-1-1 0,0 0 0,-2 0 0,0-1 0,-2 1 0,6-36 0,-10-151 0,-2 85 0,0 91 0,-1 1 0,-9-43 0,2 21 0,-1-5 0,-3 0 0,-26-66 0,35 110 0,-1 0 0,0 0 0,-13-18 0,12 19 0,0 0 0,1 0 0,0-1 0,-4-11 0,7 12 0,-1 0 0,0 1 0,0 0 0,-1 0 0,0 0 0,0 0 0,-1 1 0,0 0 0,0 0 0,-1 0 0,-13-10 0,-82-72 0,76 66 0,-51-36 0,1 1 0,53 41 0,-1 2 0,0 1 0,-1 1 0,-1 1 0,-35-13 0,20 9 0,-43-26 0,49 22 0,-61-34 0,83 49 0,0 1 0,0 1 0,0-1 0,0 2 0,-1 0 0,-14-1 0,-23 0 0,-98-11 0,31 5 0,-18-3 0,74 4 0,-89-2 0,-65 11 0,78 2 0,-1173-2 0,1291 2 0,1 0 0,-1 1 0,-29 8 0,6-1 0,-104 31 0,2-1 0,35-11 0,77-18 0,-2-2 0,1-2 0,-1-1 0,-43 3 0,20-10-1365,33 1-5461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30T19:21:43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9963 436 24575,'-1015'0'0,"962"-2"0,-53-10 0,1 0 0,-274-10 0,300 16 0,-260-34 0,-172-33 0,375 60 0,-96-6 0,-132-7 0,268 18 0,-140-29 0,95 12 0,-207-13 0,209 24 0,-79-4 0,-92-8 0,218 17 0,-24-5 0,-76-6 0,-449 18 0,297 4 0,-1552-2 0,1856 1 0,0 1 0,0 2 0,1 2 0,-1 1 0,-52 18 0,-105 29 0,48-15 0,-367 137 0,369-122 0,45-13 0,-38 13 0,127-50 0,1 0 0,0 1 0,0 1 0,0 0 0,1 1 0,0 0 0,0 1 0,0 0 0,1 0 0,1 1 0,-1 0 0,-9 14 0,-21 23 0,-21 26 0,55-63 0,1-1 0,0 1 0,0 0 0,1 1 0,0-1 0,0 1 0,-2 11 0,-7 39 0,3-1 0,2 1 0,0 62 0,10 311 0,-2-417 0,0-1 0,2 1 0,0-1 0,1 0 0,0 1 0,1-1 0,1-1 0,0 1 0,1-1 0,1 0 0,0 0 0,16 23 0,9 9 0,38 75 0,-55-92 0,-3 0 0,0 1 0,-2 1 0,7 33 0,-9-35 0,1-1 0,1-1 0,26 49 0,0 2 0,-32-67 0,55 144 0,-25-47 0,-30-96 0,0-1 0,1 1 0,0-1 0,1 0 0,0-1 0,1 1 0,0-1 0,1 0 0,9 9 0,13 12 0,44 33 0,-31-28 0,-39-33 0,195 161 0,-164-141 0,1-2 0,1-1 0,0-2 0,76 24 0,-82-33 0,0-2 0,1-1 0,32 1 0,-8 0 0,203 7 0,-98-9 0,-48 11 0,3 0 0,312-14 0,-222-4 0,701 2 0,-856-2 0,86-17 0,-68 9 0,1-1 0,3 0 0,89-3 0,474 13 0,-283 3 0,2280-2 0,-2578 2 0,64 12 0,29 1 0,26 3 0,34 1 0,-196-19 0,39 0 0,97 12 0,-75-1 0,100 1 0,74-13 0,-91-1 0,1883 2 0,-2009-2 0,0-2 0,-1-1 0,1-1 0,-1-2 0,55-22 0,-72 25 0,0-1 0,0-1 0,-1 0 0,0 0 0,14-13 0,-17 12 0,1 1 0,0 0 0,0 1 0,1 0 0,0 1 0,0 0 0,17-6 0,-18 8 0,1 1 0,-1-1 0,0 0 0,0-1 0,0 0 0,-1-1 0,1 0 0,-1 0 0,12-10 0,96-79 0,-75 59 0,-26 23 0,-1 0 0,0-1 0,13-16 0,43-47 0,-2 3 0,-38 39 0,-18 21 0,-1 0 0,15-22 0,15-26 0,-23 37 0,-2-2 0,17-33 0,-21 31 0,10-39 0,-14 39 0,21-48 0,77-169 0,-97 221 0,-3 8 0,-1 0 0,-1 0 0,0 0 0,-2-1 0,2-23 0,-5-85 0,-1 54 0,3 29 0,-2-34 0,0 68 0,0 0 0,0 0 0,-1 0 0,0 0 0,0 0 0,-1 1 0,-4-9 0,-5-6 0,0 0 0,-1 1 0,-1 1 0,-1 0 0,-1 1 0,-1 1 0,0 0 0,-1 1 0,-28-20 0,28 24 0,0-2 0,1 0 0,1 0 0,-16-23 0,25 31 0,-1 0 0,1 0 0,-1 1 0,0 0 0,0 0 0,-12-6 0,-58-22 0,53 24 0,-40-21 0,47 20 0,-179-96 0,170 95 0,0 1 0,0 2 0,-1 1 0,0 1 0,-51-5 0,55 9 0,-1 0 0,1-1 0,0-1 0,0-2 0,1 0 0,0-1 0,-29-16 0,15 8 0,0 1 0,-75-20 0,44 16 0,3 2 0,-70-9 0,0 0 0,71 11 0,-93-34 0,140 43 0,0 2 0,-1-1 0,0 2 0,-24-2 0,19 3 0,-41-10 0,35 6 0,0 1 0,-1 2 0,-51 0 0,3-1 0,-19-10 0,-8-1 0,6 13-1365,70 2-5461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30T19:22:59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30T19:23:01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30T19:27:21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24575,'3022'0'0,"-2993"-2"0,1-1 0,43-10 0,-41 7 0,59-5 0,80 12 0,-94 1 0,-1-3 0,91-13 0,-147 11 0,15-4 0,0 2 0,0 2 0,53 1 0,-80 3 0,-1 1 0,0-1 0,1 2 0,-1-1 0,0 1 0,0 0 0,0 0 0,-1 1 0,1 0 0,11 9 0,-2 0 0,0 2 0,24 27 0,-31-33 0,0 1 0,-1 1 0,-1 0 0,1 0 0,-2 0 0,1 1 0,-2-1 0,7 20 0,-11-29 0,-1-1 0,0 1 0,0-1 0,0 1 0,0-1 0,0 1 0,0-1 0,0 1 0,-1-1 0,1 1 0,0-1 0,-1 0 0,1 1 0,-1-1 0,0 1 0,1-1 0,-1 0 0,0 0 0,0 1 0,0-1 0,0 0 0,0 0 0,0 0 0,0 0 0,0 0 0,0 0 0,0 0 0,-1-1 0,1 1 0,0 0 0,-1-1 0,1 1 0,-1-1 0,1 1 0,0-1 0,-3 1 0,-6 1 0,1 0 0,-1-1 0,0 0 0,-12-1 0,17 0 0,-500-6 0,391 4 0,-129 4 0,132 14 0,-10-1 0,-311-12 0,222-5 0,-2068 2 0,4416 0 0,-2122-1 0,0 0 0,0-1 0,0-1 0,0 0 0,-1-1 0,1-1 0,16-7 0,10-7 0,44-29 0,-25 14 0,-22 18 0,-31 13 0,0 0 0,-1 0 0,12-6 0,-19 9 0,0 0 0,0 0 0,0 0 0,0-1 0,0 1 0,0 0 0,0 0 0,0 0 0,0 0 0,0 0 0,0 0 0,0 0 0,0-1 0,0 1 0,0 0 0,0 0 0,0 0 0,0 0 0,0 0 0,0 0 0,0 0 0,0-1 0,0 1 0,0 0 0,0 0 0,0 0 0,0 0 0,0 0 0,0 0 0,0 0 0,0 0 0,0-1 0,0 1 0,-1 0 0,1 0 0,0 0 0,0 0 0,0 0 0,0 0 0,0 0 0,0 0 0,0 0 0,0 0 0,-1 0 0,1 0 0,0 0 0,0 0 0,0 0 0,0 0 0,0 0 0,0 0 0,0 0 0,-1 0 0,1 0 0,0 0 0,0 0 0,0 0 0,0 0 0,0 0 0,0 0 0,0 0 0,0 0 0,-1 0 0,1 0 0,0 0 0,-10-1 0,-280 3 0,94 0 0,-1864-2-1365,2032 0-5461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30T19:27:33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24575,'3479'0'0,"-3479"0"0,11 0 0,-1 0 0,0 1 0,11 2 0,-19-3 0,-1 0 0,1 1 0,-1-1 0,1 0 0,-1 1 0,1-1 0,-1 1 0,1 0 0,-1-1 0,1 1 0,-1 0 0,0 0 0,1 0 0,-1 0 0,0 0 0,0 0 0,0 0 0,0 0 0,0 0 0,0 0 0,0 1 0,0-1 0,0 1 0,-1-1 0,1 0 0,0 1 0,-1-1 0,1 1 0,-1 1 0,0-2 0,0 0 0,0 0 0,-1 0 0,1 0 0,-1 1 0,1-1 0,0 0 0,-1 0 0,0 0 0,1-1 0,-1 1 0,0 0 0,1 0 0,-1 0 0,0 0 0,0-1 0,0 1 0,0 0 0,0-1 0,0 1 0,0-1 0,0 1 0,0-1 0,0 1 0,0-1 0,0 0 0,-2 1 0,-34 7 0,34-8 0,-152 9 0,53-5 0,11 1 0,-327 26 0,4 30 0,368-51 0,-1-2 0,-1-2 0,-69-1 0,-424-8 0,356 4 0,-129 17 0,-8-1 0,-16-18 0,313-1 0,0-1 0,1 0 0,-1-2 0,-44-15 0,-36-8 0,52 22-1365,32 5-5461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30T19:27:38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1 235 24575,'8'0'0,"14"1"0,-1-2 0,1 0 0,-1-1 0,34-8 0,-13 0 0,82-6 0,-5 1 0,-32-3 0,0 5 0,149-5 0,-219 17 0,0-1 0,0 0 0,0-2 0,0 0 0,-1-1 0,23-9 0,-20 7 0,0 0 0,1 1 0,0 2 0,22-4 0,82-10 0,-42 4 0,-14 3 0,139-12 0,274 21 0,-240 4 0,-204-2 0,3-1 0,-1 2 0,0 1 0,40 9 0,-30-2 0,1-3 0,52 1 0,102-8 0,-74-1 0,-25 1 0,120 3 0,-222-2 0,0 1 0,0-1 0,1 1 0,-1-1 0,0 1 0,0 0 0,0 0 0,0 1 0,0-1 0,0 1 0,0-1 0,0 1 0,0 0 0,-1 0 0,1 0 0,-1 1 0,0-1 0,1 0 0,-1 1 0,0-1 0,0 1 0,-1 0 0,1 0 0,0 0 0,-1 0 0,0 0 0,0 0 0,0 0 0,1 5 0,1 7 0,-2 1 0,0 0 0,0-1 0,-4 32 0,2-21 0,-4 275-1365,5-270-5461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30T19:27:57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24575,'4534'0'0,"-6345"0"0,1756 2 0,-66 12 0,0 0 0,-291-8 0,233-8 0,-896 2 0,1042 1 0,0 3 0,-36 7 0,33-4 0,-55 3 0,-136-11 0,348 1-1365,-90 0-5461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30T19:28:03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0 504 24575,'1206'0'0,"-1204"0"0,6 0 0,1 0 0,-1 0 0,1-1 0,9-3 0,-16 4 0,0 0 0,-1-1 0,1 1 0,-1-1 0,1 1 0,-1-1 0,1 0 0,-1 0 0,0 0 0,1 1 0,-1-1 0,0 0 0,0-1 0,1 1 0,-1 0 0,0 0 0,0 0 0,0-1 0,-1 1 0,1 0 0,0-1 0,0 1 0,-1-1 0,1 1 0,-1-1 0,1 1 0,-1-1 0,0 0 0,1-2 0,-2-3 0,1 1 0,-1-1 0,-1 1 0,1 0 0,-1-1 0,0 1 0,-4-9 0,-24-41 0,29 55 0,-7-12 0,0 0 0,-1 1 0,-1 0 0,-20-19 0,-52-36 0,-1-1 0,66 53 168,-32-21 0,33 25-593,0 0-1,1-1 1,-13-14 0,11 7-6401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3T20:45:54.166"/>
    </inkml:context>
    <inkml:brush xml:id="br0">
      <inkml:brushProperty name="width" value="0.04" units="cm"/>
      <inkml:brushProperty name="height" value="0.04" units="cm"/>
      <inkml:brushProperty name="color" value="#AE198D"/>
      <inkml:brushProperty name="ignorePressure" value="1"/>
      <inkml:brushProperty name="inkEffects" value="galaxy"/>
      <inkml:brushProperty name="anchorX" value="-9158.94141"/>
      <inkml:brushProperty name="anchorY" value="-1792.9397"/>
      <inkml:brushProperty name="scaleFactor" value="0.5"/>
    </inkml:brush>
  </inkml:definitions>
  <inkml:trace contextRef="#ctx0" brushRef="#br0">11610 23129,'0'0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30T19:28:10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0 24575,'-6'0'0,"-7"0"0,-7 6 0,-1 7 0,4 7 0,4 6 0,5 5 0,4 1 0,-4 3 0,0 0 0,-4-1 0,0 1 0,-5 0 0,-4-7 0,2-2 0,-3-5 0,4-1 0,4-4-8191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1-28T22:05:06.46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1 208,'30'-1,"1"-2,32-8,42-3,-26 13,-55 2,0-1,0-1,0-1,35-7,-25 1,1 3,54-3,-47 5,53-10,15-14,59-10,-41 26,-33 4,167-14,-70 6,394 3,-374 14,228-2,-408 2,62 11,-60-7,51 2,-22-8,-30 0,-1 0,1 2,37 8,107 27,-130-30,2-2,-1-2,66-5,-36 1,853 0,-905 2,0 2,34 7,-29-4,33 2,53 7,-25-2,194-8,-159-7,3447 2,-3555 1,0 1,0 0,20 7,-17-4,38 4,259-7,-165-4,714 2,-836 2,64 11,13 2,280-13,-201-4,-113 1,86 3,-77 12,-56-8,38 3,250-7,-163-4,4292 2,-4409 2,61 11,-58-7,45 2,420-6,-242-4,3519 2,-3756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1-28T22:05:11.14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0,'1599'0,"-1571"2,0 0,32 8,28 3,303-8,-215-7,1883 2,-2031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1-28T22:05:49.28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53,'593'0,"-567"-2,1 0,33-9,34-2,-79 11,-1 0,21-6,-20 4,-1 0,17 0,-29 4,1 0,0 0,0 0,-1 0,1 1,0-1,0 1,-1 0,1 0,-1 0,1 0,0 0,-1 1,0-1,1 1,2 2,-1 0,0 0,0 1,0-1,-1 1,0 0,0 0,4 8,-1 3,0-1,-1 2,0-1,2 26,-2 17,-5 111,-2-69,2 497,-2-569,0-1,-10 38,6-36,-3 52,9-76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1-28T22:05:54.172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984 1074,'-47'0,"-85"-12,125 11,-176-34,146 28,0 3,0 1,-1 1,-47 5,7-1,8-1,-95-3,162 2,0-1,0 1,0-1,1 0,-1 1,0-1,0-1,0 1,1 0,-1-1,1 1,-1-1,1 0,0 0,0 0,-1 0,1 0,1-1,-1 1,0 0,0-1,1 0,0 1,-1-1,1 0,0 0,0 1,1-1,-2-6,0-7,0-1,1 0,1 0,2-21,0 8,3-679,-5 709,0-6,0 1,1-1,-1 1,1-1,0 1,0 0,1 0,0-1,2-4,-2 7,-1 0,1 0,0 1,0-1,1 1,-1 0,0 0,1 0,-1 0,1 0,0 0,-1 0,1 1,0 0,0-1,6 0,4-2,1 1,-1 1,1 0,-1 0,1 2,19 1,-26-1,-1 1,1 0,0 0,0 1,0 0,-1 0,1 0,-1 1,1 0,-1 0,0 1,-1 0,1 0,6 6,-3 0,0-1,0 0,1 0,1-1,-1-1,1 1,1-2,17 9,34 13,-1 2,109 74,-160-98,0 0,1 0,0-2,1 1,-1-1,1-1,17 3,-10-3,28 11,-47-14,-1 0,1 0,0 1,0-1,0 0,0 1,-1-1,1 1,0-1,-1 1,1-1,0 1,-1 0,1-1,0 1,0 1,-1-2,0 1,0-1,0 1,0-1,0 1,0-1,0 1,0-1,0 1,0-1,0 0,0 1,0-1,0 1,-1-1,1 1,0-1,0 1,0-1,-1 0,1 1,-1 0,-25 18,18-13,-15 9,-1-1,0-1,-1-1,0-1,-37 10,32-11,0-2,-1-1,0-1,-62 3,-260-11,328 2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1-28T22:06:19.370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280 0,'445'0,"-402"3,0 2,0 1,62 19,-43-10,-44-11,-3-1,0 1,29 11,-41-14,0 1,1-1,-1 1,0 0,0 0,0 0,0 1,-1-1,1 1,-1-1,1 1,-1 0,0 0,0 0,0 0,0 0,2 7,0 12,0 1,-2 0,0-1,-1 1,-2 0,-3 24,1 14,0 805,5-465,-2 1256,-15-1480,0-18,13-125,-11 51,7-51,-3 50,9-77,0 1,0 0,-1 1,1-1,-2 0,1 0,-4 8,4-14,0 1,-1 0,1-1,-1 1,0-1,1 0,-1 0,-1 0,1 0,0 0,0 0,-1 0,1-1,-1 1,1-1,-1 1,0-1,1 0,-1 0,-5 0,-25 5,0-2,-1-1,1-2,-62-5,26 0,-147 4,-50-2,262 2,-1 0,1-1,-1 1,1-1,0 0,0-1,-1 1,1-1,0 1,0-1,0 0,-6-5,8 5,-1-1,1 1,0-1,0 0,0 0,0 0,0 0,0 0,1 0,-1-1,1 1,0 0,0-1,1 1,-2-7,1-19,0 1,2 0,4-29,1-22,-4-222,-3 159,0 118,-2-1,-8-37,5 33,-3-39,7-288,4 180,-4 53,5-143,10 166,4 1,31-100,14 12,-5 23,-55 156,8-25,-1-1,-2 1,-1-1,2-44,-10-393,0 442,-1 1,-11-49,5 33,-4-5,9 37,1 1,0-1,1 0,0-1,1 1,0-14,1 24,0 0,1 0,-1-1,1 1,0 0,0 0,-1 0,1 0,1 0,-1 0,0 0,0 0,1 0,-1 1,1-1,-1 0,4-1,-1 0,0 0,0 1,1 0,-1 0,1 0,0 0,8-1,5-1,1 2,0 1,22 0,-37 1,12 0,0 1,1 1,-1 0,0 1,0 1,-1 1,1 0,-1 1,21 11,-27-13,0 0,1-1,-1 0,1-1,-1 0,16 1,60-2,-9 0,-75-1,0 0,0 0,0 0,0 0,0 0,1 0,-1 0,0 1,0-1,0 0,0 1,0-1,0 1,0-1,0 1,0 0,0-1,0 1,0 0,0 0,0 0,-1-1,1 1,0 1,0 0,-1-1,0 0,0 0,0 1,0-1,0 0,0 1,-1-1,1 0,0 0,-1 1,1-1,0 0,-1 0,0 0,1 0,-2 2,-4 6,-1-1,1 0,-16 13,-29 21,-113 72,-45 24,203-134,2-2,0 0,0 1,1-1,-1 1,1 0,0 0,-1 0,1 0,1 1,-4 4,6-8,-1 1,1 0,0-1,0 1,0 0,0-1,0 1,0-1,0 1,0 0,0-1,0 1,0 0,0-1,1 1,-1 0,0-1,0 1,1-1,-1 1,0-1,1 1,-1-1,1 1,-1-1,1 1,-1-1,1 1,-1-1,1 1,-1-1,1 0,-1 1,1-1,-1 0,1 0,0 0,-1 1,1-1,0 0,0 0,32 6,-31-6,89 1,-70-2,0 1,0 1,0 0,32 7,-25-2,0-1,31 1,-18-3,-38-2,0-1,0 1,0 0,0-1,0 1,0 1,0-1,0 0,-1 1,1 0,-1-1,1 1,-1 0,1 0,-1 0,0 1,0-1,0 1,-1-1,1 1,2 3,1 6,0 0,0 1,5 23,0 1,-8-29,1-1,-1 1,2-1,-1 1,1-1,0 0,1 0,-1-1,1 1,1-1,-1 0,1-1,0 1,0-1,1 0,-1-1,1 0,0 0,14 6,-9-7,15 6,-26-9,0 0,0 0,0 1,0-1,0 0,-1 1,1-1,0 1,0-1,0 1,-1-1,1 1,0 0,-1-1,1 1,-1 0,1 0,-1-1,2 2,-3-1,0 0,1 0,-1 0,0 0,1 0,-1 0,0 0,0-1,0 1,0 0,0-1,0 1,0-1,0 1,0-1,0 1,0-1,0 0,0 1,0-1,0 0,-1 0,-1 0,1 0,-41 7,-1-3,0-2,-59-4,31 1,-55-1,-234 4,90 26,270-28,-1 0,0 0,1 0,-1 1,1-1,-1 1,0-1,1 1,-1-1,1 1,-1 0,1 0,0 0,-1-1,1 2,0-1,0 0,0 0,-1 0,1 0,0 1,0-1,1 0,-1 1,0-1,0 1,1-1,-1 1,1 0,-1-1,1 1,0-1,0 1,0 0,0-1,0 1,0 0,0 2,2 6,0-1,1 1,0-1,1 1,5 10,-3-6,12 28,-7-13,1-1,1 0,1-1,2-1,25 34,-36-55,0 0,1 0,-1-1,1 0,0 0,0-1,0 0,0 0,1 0,-1 0,1-1,0-1,0 1,13 1,8-1,1-1,39-4,-25 1,-18 1,1 1,-1 1,49 9,-22-2,1-1,0-3,73-4,-86 0,-33-1,1 2,-1-1,1 1,0 0,-1 0,15 6,-19-6,0 0,0 1,0 0,-1-1,1 1,0 0,-1 0,1 1,-1-1,0 0,0 1,0 0,0-1,0 1,0 0,-1 0,1 0,1 6,6 23,-1 0,-2 1,0 0,-3 0,-1 65,-2-95,0-1,0 1,0 0,0-1,-1 1,0 0,1 0,-1-1,0 1,0-1,-1 1,1-1,0 0,-1 1,1-1,-1 0,0 0,0 0,0 0,0 0,0 0,0-1,0 1,-1-1,1 1,-1-1,-3 1,-4 1,0-1,-1 0,1-1,-1 0,-20-1,-20 1,-53 22,70-14,-60 7,55-14,25-2,1 0,-1 1,-24 6,34-6,1 0,0 0,-1 0,1 1,0-1,0 1,-1 0,1 0,1 0,-1 1,0-1,0 0,1 1,0 0,-1 0,1 0,0 0,0 0,-1 4,-2 8,1 0,0 1,1-1,1 1,0 0,2 31,-4 30,-1-43,-4 36,8-63,1 1,0-1,1 0,-1 1,2-1,2 13,-3-18,0 0,0 1,1-1,-1 0,1 0,-1 1,1-1,0 0,0-1,0 1,0 0,0 0,0-1,0 0,1 1,-1-1,1 0,-1 0,1 0,-1 0,1-1,-1 1,5 0,6 0,0 0,1 0,18-3,-18 2,335-6,-336 6,1-1,-1-1,1 0,-1 0,1-1,13-6,-2-1,-1-1,24-15,-37 19,-22 12,-23 16,-26 37,42-39,-36 29,47-42,0-1,-1-1,0 1,0-1,0-1,0 1,-1-1,1-1,-10 3,-53 7,1-3,-86 0,119-11,26 1,0 0,-1 1,1 0,0 0,-1 2,1-1,-14 5,23-5,0-1,0 1,0 0,0 1,0-1,0 0,1 0,-1 1,0-1,1 1,-1 0,1-1,-1 1,1 0,0 0,0 0,0 0,0 0,0 0,0 0,1 0,-1 0,1 0,-1 0,1 1,0-1,0 3,0-2,0 0,1 0,-1 0,1-1,0 1,0 0,0 0,0 0,0-1,1 1,-1-1,1 1,-1-1,1 1,0-1,0 0,0 0,1 0,3 3,8 2,0 1,1-2,0 0,0-1,1 0,16 2,-8-1,32 12,-36-12,0 0,1-1,-1 0,34 1,-36-4,-5 1,1 0,-1 0,0 2,0-1,0 2,-1 0,0 0,0 1,0 1,-1 0,0 0,-1 1,1 0,-2 1,0 1,0-1,8 14,-11-13,-1 0,0 0,-1 1,0 0,-1-1,0 1,1 14,6 21,13 12,-4-11,-19-47,1 0,-1 0,0 0,0 1,0-1,1 0,-1 0,0 0,0 0,0 0,-1 0,1 0,0 0,0 0,-1 1,1-1,0 0,-1 0,1 0,-1 0,0-1,1 1,-2 1,1 0,-1-1,0 1,0-1,0 0,0 0,0 0,0 0,0 0,0 0,-4 1,-6 0,0 0,0-1,-17 0,21-1,-280-5,267 4,0-1,-26-6,30 4,-1 1,1 1,-35 0,-31 12,49-5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1-28T22:06:31.145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2,'85'-1,"97"3,-98 12,-55-8,36 3,18-6,93-6,-95-10,-25 3,-24 6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1-28T22:06:51.932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1,'569'0,"-558"0,0 0,0 1,0 0,0 1,20 6,-25-5,1-1,-1 1,0 0,0 1,-1 0,1-1,-1 2,0-1,0 1,9 10,7 15,0 2,30 65,-34-64,-8-13,0 0,-1 1,-2 0,0 0,-1 0,-1 1,-1-1,0 1,-2 38,-2-38,-5 142,3-136,-1-1,-1 0,-2 0,-10 26,-68 140,67-157,11-18,0 0,1 0,1 0,1 1,0 0,-1 30,6 119,2-70,-3 580,2-632,11 60,-6-59,1 55,-8-77,-2 66,2-89,-1 1,1-1,-1 1,1-1,-1 0,0 1,0-1,0 0,0 1,-1-1,1 0,0 0,-1 0,0 0,1 0,-1 0,-2 1,0 0,0-1,0 1,-1-1,1 0,0 0,-1-1,1 1,-9 0,-3 1,0-2,0 0,0-1,-24-3,4-3,-68-19,73 16,-1 1,0 1,-35-2,49 9,1-2,0 0,-1-1,-20-6,34 8,0 0,1 0,-1-1,0 0,1 0,-1 0,1 0,-1 0,1-1,0 0,0 1,0-1,1 0,-1 0,1-1,-1 1,1 0,0-1,0 0,0 1,1-1,0 0,-2-7,-1-19,2 0,2 0,4-42,-1-4,-1-1170,-3 631,0 580,3-47,-2 79,1 0,-1 0,1 0,0 0,0 0,0 1,1-1,-1 0,0 1,1-1,0 1,0 0,0-1,0 1,0 0,0 0,0 0,1 1,-1-1,1 0,-1 1,1 0,0-1,0 1,-1 0,1 0,0 1,6-2,7 0,1 0,0 1,32 1,-37 1,261 4,-267-5,-1 0,0 0,1 1,-1-1,0 1,1 1,-1-1,0 1,5 2,-8-3,1 0,-1 1,0 0,0 0,0-1,0 1,-1 0,1 0,0 1,-1-1,1 0,-1 1,0-1,0 0,0 1,0-1,0 1,0 0,-1-1,1 5,2 31,-1 1,-5 68,-1-24,3-44,2 10,-3-1,-2 1,-2-1,-13 53,4-57,-1-1,-26 47,26-58,10-17,1-1,1 1,0 0,1 1,1-1,0 1,1 25,-3 18,4-58,0 0,0 0,0 0,0-1,0 1,-1 0,1 0,0-1,0 1,0 0,-1 0,1-1,0 1,-1 0,1-1,-1 1,1 0,-1-1,1 1,-1 0,0-1,1 0,-1 0,1 0,-1 0,1 0,-1 0,1 0,0-1,-1 1,1 0,-1 0,1 0,-1-1,1 1,0 0,-1 0,1-1,0 1,-1 0,1-1,0 1,0 0,-1-1,1 0,-17-30,-9-34,7 20,-26-93,27 56,4 0,3-1,0-100,13 111,0 642,-4-290,2 599,0-873,0 1,0 0,1 1,-1-1,3 10,-3-16,1 0,-1 0,0 0,0 0,1 0,-1 0,1 0,-1 0,1 0,-1 0,1 0,-1 0,1-1,0 1,-1 0,1-1,0 1,0 0,0-1,-1 1,1-1,0 1,0-1,0 1,0-1,0 0,0 1,0-1,0 0,0 0,0 0,0 0,0 0,0 0,0 0,0 0,0 0,0 0,2-1,6-3,1-1,-1-1,0 1,0-1,0-1,-1 1,0-2,8-8,5-3,-11 9,-1 0,1-1,-1 0,-1 0,0-1,-1 0,8-16,-5 4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1-28T22:07:01.42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393 86,'-40'0,"-57"-7,81 5,0-2,1 0,-1 0,1-1,0-1,-22-12,21 8,10 6,0 0,0 1,0 0,0 0,0 1,0-1,-7-1,11 4,1 0,0 0,-1 0,1 0,0 0,-1 0,1 1,0-1,-1 0,1 1,0-1,-1 1,1-1,0 1,0-1,-2 2,1 0,0 0,1 0,-1-1,1 1,0 0,-1 0,1 0,0 1,0-1,0 0,0 0,0 4,-3 11,1 0,0 0,0 36,7 56,0-31,-4 38,2 59,-2-170,0 0,1 1,0-1,0 0,0 0,0 0,1 0,0 0,0 0,0 0,1 0,0-1,0 1,0-1,0 0,1 0,-1 0,1 0,0-1,0 0,1 1,-1-1,0-1,1 1,0-1,0 0,0 0,0 0,0 0,0-1,0 0,11 1,171-3,-77-2,-25 4,89-3,-170 2,-1-1,1 1,0-1,0 0,-1-1,1 1,0-1,-1 1,0-1,1 0,-1 0,5-5,-7 6,0 0,0 0,0 0,0 0,0 0,0 0,-1-1,1 1,0 0,-1-1,1 1,-1 0,1-1,-1 1,0-1,0 1,1-1,-1 1,0-1,0 1,-1 0,1-1,0 1,0-1,-1 1,1-1,-1 1,1 0,-1-1,0 1,1 0,-1 0,0-1,0 1,0 0,0 0,-1-1,-10-8,0 0,0 1,-1 0,0 1,0 0,-24-9,18 8,-10-4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30T13:58:48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24575,'0'4'0,"1"-1"0,0 1 0,0-1 0,1 1 0,-1-1 0,1 1 0,-1-1 0,1 0 0,0 0 0,0 1 0,1-1 0,-1-1 0,4 4 0,4 7 0,4 5 0,2 0 0,0-1 0,1-1 0,26 21 0,-34-29 0,-1 1 0,0 0 0,0 0 0,0 1 0,7 14 0,-9-14 0,1 0 0,0 0 0,1 0 0,0-1 0,12 10 0,-6-8 0,5 4 0,-1 0 0,0 1 0,-1 0 0,0 2 0,23 31 0,40 97 0,-74-133 0,32 71 0,-6 10 0,-28-81 0,1 0 0,1 0 0,10 17 0,10 25 0,-14-27 0,1 0 0,32 51 0,-34-57 0,-1 0 0,0 1 0,-2 0 0,0 0 0,6 36 0,0-4 0,-13-50 0,1-1 0,-1 1 0,0 0 0,0 0 0,-1 0 0,0 0 0,0 0 0,0 0 0,0 0 0,-2 8 0,1-10 0,0 0 0,0-1 0,-1 1 0,1-1 0,-1 1 0,0-1 0,0 0 0,0 0 0,0 1 0,0-1 0,0-1 0,0 1 0,-1 0 0,1 0 0,0-1 0,-1 1 0,0-1 0,1 0 0,-1 0 0,-3 1 0,-141 44 0,-7 3 0,134-43 46,-1 0 0,0-2 0,0-1 0,-1 0 0,1-2 0,-34-1 0,27-1-468,1 2 1,-1 1-1,-29 5 0,30 0-6404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3T20:45:55.242"/>
    </inkml:context>
    <inkml:brush xml:id="br0">
      <inkml:brushProperty name="width" value="0.04" units="cm"/>
      <inkml:brushProperty name="height" value="0.04" units="cm"/>
      <inkml:brushProperty name="color" value="#AE198D"/>
      <inkml:brushProperty name="ignorePressure" value="1"/>
      <inkml:brushProperty name="inkEffects" value="galaxy"/>
      <inkml:brushProperty name="anchorX" value="-9666.94141"/>
      <inkml:brushProperty name="anchorY" value="-2300.9397"/>
      <inkml:brushProperty name="scaleFactor" value="0.5"/>
    </inkml:brush>
  </inkml:definitions>
  <inkml:trace contextRef="#ctx0" brushRef="#br0">12036 22950,'0'0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30T13:58:53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0 24575,'-6'7'0,"0"-1"0,1 1 0,0 1 0,0-1 0,-4 12 0,-8 10 0,6-13 0,3-5 0,0 1 0,1 0 0,0 1 0,-7 20 0,13-30 0,0 0 0,0 0 0,0 1 0,1-1 0,-1 0 0,1 1 0,0-1 0,0 0 0,0 1 0,0-1 0,1 0 0,-1 1 0,1-1 0,0 0 0,0 1 0,0-1 0,1 0 0,-1 0 0,1 0 0,-1 0 0,1 0 0,0-1 0,0 1 0,3 3 0,1-1 0,0 0 0,0 0 0,0 0 0,1-1 0,0 0 0,0 0 0,0-1 0,10 4 0,10 2 0,29 5 0,6 1 0,-5 1 305,29 10-1975,-66-18-5156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30T13:58:56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24575,'0'1086'-1365,"0"-1060"-5461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30T13:58:58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30T13:59:04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24575,'0'775'-1365,"0"-748"-5461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30T13:59:10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0 201 24575,'12'0'0,"-1"0"0,1 0 0,-1-1 0,1-1 0,-1 0 0,1-1 0,-1 0 0,0 0 0,0-1 0,-1-1 0,18-9 0,53-36 0,-32 18 0,74-35 0,-117 65 0,0-1 0,0 1 0,0 0 0,0 0 0,0 1 0,0 0 0,0 0 0,1 0 0,9 1 0,-13 0 0,-1 1 0,0-1 0,1 1 0,-1-1 0,0 1 0,0 0 0,1 0 0,-1 0 0,0 0 0,0 1 0,0-1 0,0 0 0,0 1 0,-1-1 0,1 1 0,0 0 0,-1 0 0,1-1 0,-1 1 0,1 0 0,-1 0 0,0 1 0,0-1 0,0 0 0,0 0 0,0 0 0,-1 1 0,1 2 0,3 15 0,-1-1 0,1 26 0,2 24 0,-2-51 0,-1 0 0,-1 0 0,-1 0 0,0 0 0,-3 26 0,2-40 0,-1 0 0,0 0 0,0 0 0,0 0 0,0 0 0,-1 0 0,1 0 0,-1 0 0,0-1 0,0 1 0,-1-1 0,1 1 0,-1-1 0,1 0 0,-1 0 0,0 0 0,0-1 0,0 1 0,-1 0 0,1-1 0,-1 0 0,1 0 0,-1 0 0,0 0 0,0-1 0,0 0 0,0 1 0,0-1 0,-6 0 0,-52 4 0,50-5 0,0 1 0,0 0 0,0 0 0,1 1 0,-1 1 0,0 0 0,-13 5 0,9 0 0,-1 1 0,1 0 0,0 1 0,1 1 0,0 0 0,1 1 0,-14 16 0,19-20 0,0 0 0,-1 0 0,-21 12 0,-6 4 0,34-20 0,-1-1 0,1 1 0,0-1 0,0 1 0,0 0 0,1 0 0,-1 0 0,1 0 0,0 0 0,0 1 0,0-1 0,1 1 0,0-1 0,0 1 0,0 0 0,-1 8 0,1 9 0,0 0 0,4 31 0,-1-18 0,-2-5 0,0-19 0,0 0 0,0 0 0,1 0 0,1 0 0,2 14 0,-3-23 0,0 1 0,0 0 0,1 0 0,-1-1 0,1 1 0,-1-1 0,1 1 0,0-1 0,-1 0 0,1 0 0,0 0 0,1 0 0,-1 0 0,0 0 0,1 0 0,-1-1 0,1 1 0,-1-1 0,1 0 0,0 1 0,-1-1 0,1-1 0,0 1 0,5 1 0,23 1 0,0-1 0,-1-1 0,47-5 0,-4 0 0,-3 5 0,-45 0 0,1 0 0,0-2 0,-1-1 0,1-1 0,32-8 0,-43 4-159,0 0-1,-1-1 0,0 0 1,0-1-1,-1 0 0,0-2 1,17-17-1,-29 27 72,22-20-6738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30T13:59:13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885 1612 24575,'0'-9'0,"0"1"0,-1-1 0,0 0 0,-1 1 0,0 0 0,0-1 0,-6-11 0,-2-1 0,-20-30 0,13 22 0,2 0 0,1-1 0,1-1 0,2 0 0,1-1 0,-7-39 0,12 53 0,0 0 0,-1 1 0,-1 0 0,0 0 0,-1 0 0,-1 1 0,-19-26 0,17 24 0,1 0 0,0-1 0,2 0 0,-11-34 0,-9-21 0,14 42 0,-1 2 0,-1 0 0,-1 1 0,-42-51 0,43 59 0,2-1 0,0 0 0,1-1 0,-15-38 0,-1 0 0,-6-1 0,-74-96 0,89 131 0,11 17 0,0 0 0,0 0 0,-20-15 0,17 16 0,1-1 0,-17-19 0,-23-33-1365,37 41-5461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30T13:59:17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808 0 24575,'-2'40'0,"-10"60"0,-1-2 0,12-83 0,-1 0 0,0 0 0,-2 0 0,0 0 0,0 0 0,-8 15 0,-4 14 0,1 2 0,-12 62 0,-7 26 0,22-90 0,2 1 0,-8 77 0,5-52 0,8-49 0,1-1 0,-1 24 0,1-18 0,0 1 0,-1-1 0,-16 45 0,-6 25 0,13-40 0,-37 92 0,45-135 0,0 7 0,-6 28 0,9-34 0,0 0 0,-1 0 0,0-1 0,-1 0 0,-10 18 0,0-4 0,1 1 0,2 0 0,0 1 0,2 0 0,1 1 0,1 0 0,2 0 0,-4 43 0,6-35 0,-3 0 0,-12 45 0,-7 30 0,25-102 0,-5 30 0,-1-1 0,-2-1 0,-2 1 0,-16 38 0,16-50 0,-14 60 0,-4 12 0,-75 135 0,98-220-151,1 0-1,1 0 0,0 0 0,1 0 1,1 0-1,0 1 0,1-1 1,2 30-1,0-19-6674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30T13:59:32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472 156 24575,'0'-3'0,"-1"-1"0,1 1 0,0 0 0,-1 0 0,0 0 0,0 0 0,0 0 0,0 0 0,0 0 0,-1 0 0,0 0 0,1 0 0,-1 1 0,0-1 0,0 1 0,0-1 0,0 1 0,-1 0 0,1 0 0,-1 0 0,-4-3 0,-5-2 0,-1 0 0,0 1 0,-24-8 0,-4-2 0,25 8 0,0 1 0,0 1 0,-1 0 0,1 2 0,-28-6 0,37 10 0,0-1 0,0 1 0,0 0 0,0 0 0,0 1 0,0 0 0,1 0 0,-1 1 0,0-1 0,0 2 0,1-1 0,-1 1 0,1 0 0,0 0 0,0 0 0,-8 7 0,8-5 0,0 0 0,0 1 0,1-1 0,0 1 0,0 0 0,0 0 0,1 1 0,0 0 0,0-1 0,1 1 0,0 1 0,0-1 0,-2 8 0,2-2 0,1 1 0,0-1 0,1 1 0,0-1 0,1 1 0,3 23 0,0-21 0,1-1 0,0-1 0,1 1 0,13 27 0,5 13 0,-17-39 0,0 1 0,1-1 0,12 19 0,-15-28 0,1 0 0,1 0 0,-1 0 0,1-1 0,0 0 0,1 0 0,0-1 0,12 9 0,168 102 0,-167-105 0,1 0 0,37 11 0,-43-18 0,0 2 0,0 0 0,0 0 0,-1 2 0,0 0 0,0 0 0,21 18 0,-29-20 0,8 6 0,-2 0 0,1 1 0,-2 0 0,1 1 0,10 18 0,-20-29 0,-1 0 0,1 0 0,-1 0 0,1 1 0,-1-1 0,0 0 0,0 1 0,0-1 0,-1 1 0,1-1 0,-1 1 0,0-1 0,0 1 0,0-1 0,0 1 0,-1-1 0,1 1 0,-1-1 0,0 1 0,0-1 0,0 0 0,-1 0 0,1 1 0,-1-1 0,0 0 0,0 0 0,0 0 0,0-1 0,0 1 0,0 0 0,-1-1 0,0 0 0,-3 3 0,-1 1 0,-1 0 0,0-1 0,-1 0 0,1 0 0,-1-1 0,0 0 0,-18 5 0,-2-3 0,-37 5 0,0-1 0,29-3 0,1-2 0,0-1 0,-1-2 0,-65-4 0,99 1 0,0 1 0,0-1 0,0 0 0,0 1 0,0-1 0,0-1 0,0 1 0,0 0 0,1-1 0,-1 1 0,1-1 0,-1 0 0,1 0 0,0 0 0,-1 0 0,1 0 0,0-1 0,0 1 0,1 0 0,-1-1 0,0 0 0,1 1 0,0-1 0,-1 0 0,1 0 0,0 0 0,1 0 0,-2-5 0,0-8 0,0 0 0,1 0 0,0 0 0,3-21 0,0 15 0,-2 5 0,1-3 0,0 0 0,6-32 0,-5 44 0,0 1 0,0 0 0,1 0 0,0 0 0,1 0 0,-1 1 0,1-1 0,0 1 0,1 0 0,8-9 0,15-13 0,-14 14 0,0 1 0,16-24 0,43-52 0,3-5 0,-64 79 0,1 0 0,1 0 0,0 1 0,1 1 0,21-15 0,11-10 0,-41 32-227,1 0-1,-1-1 1,0 0-1,0-1 1,4-7-1,3-9-6598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30T14:00:07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3168 24575,'1'-16'0,"1"0"0,1 1 0,1 0 0,0 0 0,1 0 0,13-27 0,-5 11 0,-4 12 0,0 1 0,23-31 0,-10 14 0,-11 18 0,-1 0 0,-1 0 0,-1-1 0,-1 0 0,0 0 0,5-25 0,-10 30 0,1 1 0,0-1 0,1 1 0,1 0 0,0 0 0,0 0 0,1 1 0,1 0 0,0 0 0,12-14 0,105-122 0,-111 133 0,1 0 0,23-18 0,17-16 0,-13-2 0,-31 37 0,0-1 0,1 2 0,1-1 0,0 2 0,21-16 0,-4 7 0,-1-1 0,0-1 0,34-37 0,-49 47 0,0 0 0,24-16 0,-26 21 0,0-1 0,0 0 0,-1-1 0,0 0 0,14-18 0,-11 8 0,1 1 0,1 0 0,0 1 0,1 0 0,23-17 0,77-69 0,-46 39 0,-50 44 0,0-1 0,26-36 0,-26 31 0,36-37 0,-43 51 0,-2-1 0,1 0 0,-2-1 0,1-1 0,-2 1 0,0-1 0,8-20 0,14-19 0,-23 43 0,-1 0 0,-1 0 0,0-1 0,0 0 0,5-18 0,-11 27 0,0-1 0,0 1 0,0-1 0,0 1 0,0-1 0,-1 1 0,1-1 0,-1 1 0,0-1 0,0 1 0,-1 0 0,1 0 0,0-1 0,-1 1 0,-4-5 0,0-2 0,-1 1 0,0 1 0,-14-14 0,-6 0 0,-37-26 0,-16-11 0,74 54 0,-10-9 0,0 0 0,-2 1 0,-28-16 0,-2 1 0,-62-46 0,57 34 0,-77-52 0,117 84 0,0-1 0,0 0 0,1-1 0,0 0 0,1-1 0,0 0 0,-10-14 0,6 8 0,1 1 0,-2 0 0,0 1 0,-19-13 0,11 9 0,-22-24 0,-38-39 0,-19-21 0,91 90 0,-1 1 0,-1 1 0,0 0 0,-1 1 0,-20-11 0,-29-21 0,49 33 53,0 0-1,0 1 0,-1 0 1,0 2-1,-34-11 1,28 11-613,0-2 0,-28-14 0,28 10-6266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1-30T12:07:01.245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1191 1219,'-11'0,"-24"0,0-1,-60-10,48 3,-93-4,-51 13,70 1,22-2,-150-18,205 14,33 3,-1 0,0 0,1-1,-1 0,-14-6,24 7,-1-1,0 0,1 1,-1-1,1 0,0-1,0 1,0 0,0-1,0 1,0-1,1 1,-1-1,1 0,-1 0,1 1,0-1,0 0,1 0,-1 0,1 0,-1-5,0-8,0-1,4-33,-1 26,-1-120,3-41,-2 171,1 0,0 0,1 1,1 0,0-1,1 2,8-15,-5 9,0 0,10-32,55-186,-24 89,-49 144,0 0,0-1,0 1,1 0,-1 0,1 0,0 0,0 0,0 0,0 1,1-1,-1 0,1 1,-1 0,1 0,0 0,0 0,0 0,0 0,0 1,0 0,1-1,5 0,5-1,0 2,0-1,0 2,24 1,-15 0,544 4,-562-5,0 0,0 0,0 0,-1 1,1 0,0 0,0 0,-1 1,1-1,5 4,-7-3,0 0,0 1,0-1,0 1,-1 0,1 0,-1 0,0 0,0 0,0 0,0 1,0-1,1 7,3 10,-1 0,0 0,-2 1,0-1,-2 1,-1 27,0-19,2-1,6 42,-6-65,-1 0,0 1,-1-1,1 0,-1 0,0 0,0 1,-3 9,3-13,-1 0,0 0,0-1,0 1,0 0,0 0,0 0,-1-1,1 1,-1-1,1 1,-1-1,1 0,-1 1,0-1,0 0,0 0,1 0,-1 0,0-1,0 1,0 0,0-1,-1 0,-1 1,-17 2,0-1,-27-2,26 0,-45 5,-6 4,-2-3,-85-4,112-3,31 2,0 0,0 1,0 1,0 1,0 0,1 1,0 1,0 1,0 0,-15 10,28-15,0 0,0 0,1 0,-1 0,0 1,1 0,0-1,0 1,0 0,0 0,0 0,1 0,-1 0,1 1,0-1,-2 5,3-6,0 0,0 0,0 0,0 0,0 0,0 0,0 0,1 0,-1 0,1 0,-1 0,1-1,0 1,0 0,0 0,0 0,0-1,0 1,0-1,1 1,-1-1,0 1,1-1,0 0,-1 1,1-1,0 0,3 1,5 3,1-1,-1 0,1-1,0 0,0-1,1 0,17 1,86-5,-65-1,-6 5,0 2,-1 1,0 3,46 13,-88-20,64 19,-48-14,0 0,0-2,1 0,27 3,72-6,-89-2,-3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3T20:46:10.855"/>
    </inkml:context>
    <inkml:brush xml:id="br0">
      <inkml:brushProperty name="width" value="0.04" units="cm"/>
      <inkml:brushProperty name="height" value="0.04" units="cm"/>
      <inkml:brushProperty name="color" value="#AE198D"/>
      <inkml:brushProperty name="ignorePressure" value="1"/>
      <inkml:brushProperty name="inkEffects" value="galaxy"/>
      <inkml:brushProperty name="anchorX" value="-10174.94141"/>
      <inkml:brushProperty name="anchorY" value="-2808.9397"/>
      <inkml:brushProperty name="scaleFactor" value="0.5"/>
    </inkml:brush>
  </inkml:definitions>
  <inkml:trace contextRef="#ctx0" brushRef="#br0">41709 17997,'0'0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1-30T12:07:25.384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287 51,'119'2,"133"-4,-104-19,-108 14,4-3,-32 7,-1 0,1 1,-1 0,1 0,14 1,-23 1,0 1,1-1,-1 1,0 0,0 0,1 0,-1 0,0 0,0 1,0 0,0-1,0 1,-1 0,1 0,-1 1,1-1,-1 0,0 1,0-1,0 1,0 0,3 5,-1 2,0 0,0 1,-1 0,-1 0,0-1,0 1,-1 1,-1-1,0 13,0-6,1-1,6 30,1 5,-2 0,-2 1,-5 91,0-61,2-11,-4 81,-1-124,-2 1,-13 41,10-42,2 1,-5 38,8 196,6-141,-3-24,3 116,12-104,2 26,-10-58,22 112,-2 48,-13-118,3 45,-15 438,-3-287,3-234,-3 95,2-175,-1 0,1 0,-1-1,1 1,-1 0,0-1,0 1,0-1,0 1,-1-1,1 1,-1-1,1 0,-1 0,0 0,0 0,0 0,0 0,0 0,0-1,-1 1,1-1,0 1,-1-1,0 0,1 0,-1 0,1 0,-4 0,-8 1,0 0,0-1,1-1,-25-2,17 1,-486-4,410 5,92 0,-1 0,1 0,-1-1,1 0,-1 0,1 0,0 0,-1-1,1 0,0 0,0-1,-5-2,7 2,-1 0,1 0,0 0,0 0,1-1,-1 1,0-1,1 0,0 1,0-1,0 0,1 0,-1 0,1-1,-2-7,-1-20,1-1,2 1,5-60,-1 10,-3-804,1 867,1 0,1 0,5-19,-3 15,4-37,-5 23,2 1,14-51,-10 52,-2 0,5-59,1-11,-8 69,2-40,-6-433,-4 260,2-696,0 939,0 0,0-1,-1 1,0 0,0 0,-1 0,1 0,-5-8,4 10,0 1,0-1,0 1,-1 0,1 0,-1 0,0 0,0 0,0 0,-1 1,1-1,-1 1,-4-2,6 3,-21-13,23 13,0 1,-1 0,1 0,0-1,-1 1,1 0,0-1,0 1,-1 0,1-1,0 1,0 0,0-1,0 1,-1 0,1-1,0 1,0-1,0 1,0 0,0-1,0 1,0-1,0 1,0 0,0-1,0 1,1-1,-1 1,0 0,0-1,0 1,0 0,0-1,1 1,-1 0,0-1,0 1,1 0,-1-1,0 1,1 0,-1 0,0-1,1 1,-1 0,0 0,1 0,-1-1,0 1,1 0,-1 0,1 0,-1 0,0 0,1 0,0 0,12-4,1 1,0 1,0 0,0 1,0 1,0 0,15 2,7-1,411 0,-441-1,0 1,0-1,1 1,-1 0,0 0,-1 1,1 0,0 0,0 0,-1 1,1-1,-1 1,0 1,0-1,0 1,0 0,-1 0,1 0,-1 1,0-1,0 1,-1 0,0 0,1 1,-2-1,1 1,2 7,-1 4,0 0,-1 0,-1 0,-1 1,0-1,-1 1,-5 30,5-45,-1 0,1 0,-1 0,0 0,0 0,-1 0,1-1,-1 1,1 0,-1-1,0 1,0-1,0 1,0-1,-1 0,1 0,0 0,-1 0,0 0,1-1,-1 1,0-1,0 1,0-1,0 0,0 0,0-1,-5 2,-9 0,-1 0,0-1,-35-2,28-1,-670-3,608 5,81 0,0 0,1 1,-1-1,0 1,1 0,-1 0,1 1,-7 2,11-3,-1 0,1 0,-1 0,1 0,0 0,-1 0,1 0,0 0,0 1,0-1,0 0,0 1,0-1,0 1,1-1,-1 1,0 0,1-1,-1 1,1 0,0-1,-1 1,1 0,0-1,0 1,0 0,0-1,1 1,-1 0,0-1,1 3,1 1,0 0,-1 0,2 0,-1 0,0 0,1-1,0 1,6 7,34 32,-23-23,-3-2,20 30,-30-36,1-1,1-1,0 0,1 0,0 0,0-1,1-1,16 11,0-5,0-2,1-1,57 17,-17-10,-26-6,54 8,-35-11,65 20,-101-24,1-1,-1-2,35 1,-7 0,-50-4,0 0,0 1,0 0,-1-1,1 1,0 0,0 0,-1 0,1 1,-1-1,1 1,-1-1,0 1,1 0,-1 0,0 0,0 0,0 0,-1 0,1 1,-1-1,1 0,-1 1,1 0,-1-1,0 1,0 0,0 3,1 4,0 0,-1 0,-1 0,1 1,-2-1,-2 17,3-24,0 0,-1 0,0 0,1 0,-1 0,-1 0,1-1,0 1,-1 0,1-1,-1 1,0-1,1 1,-1-1,0 0,-1 0,1 0,0 0,-1 0,1-1,-5 3,-3 0,1 0,-1-1,0-1,-20 4,0-1,-44 10,-1-3,0-3,-103-1,148-9,16 0,0 1,0 0,-20 3,30-2,-1 1,0-1,1 0,-1 1,1 0,0 0,0 1,0-1,0 1,0 0,0 0,1 0,-1 0,-2 5,-3 3,2 0,-1 1,2 0,0 0,0 1,1-1,0 1,1 1,1-1,0 0,1 1,0 0,1 0,1-1,1 17,-1-27,1 0,-1 0,1 0,0 0,0-1,0 1,0 0,1-1,-1 1,1 0,0-1,-1 0,1 1,0-1,4 3,-2-2,0 0,0-1,0 0,1 0,-1 0,0 0,1 0,0-1,4 1,11 0,-1 0,1-1,36-4,-34 2,276-4,-239 5,-51 0,0 0,0 1,0 0,12 3,-17-3,0 0,0 0,0 0,-1 1,1-1,0 1,-1 0,1-1,-1 1,0 0,1 1,-1-1,0 0,0 0,2 5,4 11,0 0,-2 1,0 0,-1 0,-1 1,3 28,-6-38,3 18,0 1,-3 0,-1 34,0-60,-1 0,1 0,-1 0,0 0,0 0,0-1,0 1,0 0,-1-1,1 1,-1-1,1 1,-1-1,0 1,-3 1,1 0,-1-1,1 0,-1 0,0 0,0-1,1 1,-11 2,-3 0,-1-1,1-1,-35 1,-97-5,-28 2,175-1,0 0,1 1,-1-1,0 1,0 0,1 0,-1 0,1 0,-1 0,1 1,-1-1,1 1,0-1,0 1,0 0,0 0,0 0,0 0,0 0,1 1,-1-1,1 0,-1 1,1-1,0 1,0 0,0-1,0 1,0 4,-1 7,0 1,1 0,1-1,2 24,0-14,-2-3,0-9,0-1,1 0,0 0,1 1,3 11,-4-20,1 0,-1 0,0 0,1 0,-1-1,1 1,0-1,0 1,0-1,0 0,0 1,1-1,-1 0,1-1,-1 1,1 0,0-1,0 1,-1-1,1 0,0 0,0 0,5 1,22 2,0-2,0-1,1-1,34-4,9 0,-69 4,7-1,0 1,-1 0,1 1,21 4,-30-4,0 0,1 1,-1-1,0 0,0 1,0 0,0 0,0 0,0 0,-1 1,1-1,-1 0,1 1,-1 0,0 0,0 0,0 0,-1 0,1 0,1 5,1 2,-1 1,0 0,-1 0,0 0,0 19,-5 60,1-64,1-1,4 41,-3-64,1-1,-1 0,0 1,0-1,0 1,0-1,0 0,0 1,-1-1,1 0,0 1,-1-1,1 0,-1 0,1 1,-1-1,1 0,-1 0,0 0,0 0,0 0,1 0,-1 0,0 0,0 0,-1 0,1 0,0 0,0-1,0 1,0-1,-1 1,1-1,0 1,-1-1,-1 1,-5 0,-1 0,1 0,-1-1,-15-2,8 1,-310-4,320 5,-1 0,1 1,0-1,0 1,0 1,0-1,0 1,-7 3,10-4,0 1,0 0,0 0,0 0,0 0,1 1,-1-1,1 1,-1 0,1-1,0 1,0 0,1 0,-1 0,0 0,0 5,-3 8,2-1,0 1,0 0,2 1,0 18,-2 16,-3-3,2-12,-1 39,5-72,0-1,0 1,0-1,1 1,-1-1,0 0,1 1,0-1,-1 1,1-1,0 0,0 0,1 0,-1 1,0-1,1 0,-1 0,1-1,-1 1,1 0,0 0,2 1,-1-2,0 0,0 0,0 0,0 0,0 0,0-1,0 1,0-1,0 0,1 0,-1 0,0 0,0-1,0 1,0-1,6-2,51-18,-41 14,-1 0,1 1,0 1,28-3,3 4,0 3,58 6,-104-5,0 1,0 0,0-1,0 1,0 0,0 1,0-1,-1 1,1 0,0 0,-1 0,1 0,-1 1,0-1,0 1,0 0,0 0,0 0,-1 0,1 0,-1 1,0-1,0 1,0 0,-1-1,1 1,-1 0,0 0,0 0,1 8,16 89,-18-98,0-1,0 1,0 0,0-1,0 1,0-1,-1 0,0 1,1-1,-1 1,0-1,0 0,0 1,0-1,-1 0,1 0,-1 0,-2 3,1-2,0-1,-1 1,1 0,-1-1,0 0,0 0,0 0,0-1,-8 3,-5-1,0 0,-1-1,1 0,-19-2,36 0,-151-3,126 3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1-30T12:07:27.882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0,'770'0,"-745"0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1-30T12:07:32.57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942 0,'-534'0,"516"1,1 0,-1 1,1 1,0 0,0 2,0 0,1 0,-1 2,1 0,1 1,-1 1,1 0,1 1,0 0,-15 15,-40 49,67-72,0 0,-1 0,0 0,0 0,1 0,-1 0,0-1,0 0,0 1,-1-1,1 0,0 0,-7 0,-9 2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1-30T12:07:35.292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94,'10'-9,"0"0,1 1,0 0,0 0,1 1,0 1,0 0,1 1,-1 0,1 1,0 0,23-3,8 2,-1 3,71 4,-34 0,217-2,-266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1-30T12:07:38.414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970 0,'-689'0,"666"1,0 0,0 2,1 0,-25 8,32-7,0 1,1 0,0 1,1 1,-1 0,1 1,-14 10,10-2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1-30T12:07:42.684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32,'8'0,"12"0,0 0,0-2,1 0,23-6,-14 2,0 0,60-2,64 9,-57 1,168-2,-240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1-30T12:07:45.494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765 0,'-62'0,"1"3,-1 3,-66 14,72-9,1-2,-2-2,-86-1,28-8,90 2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1-30T12:07:48.868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1032 151,'-356'0,"328"-2,0-1,-47-11,28 5,-107-34,72 18,73 22,-46-13,-112-16,136 29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1-30T12:07:51.09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63,'4'-3,"0"1,0 0,0 0,0 1,0-1,0 1,0 0,0 0,1 0,-1 1,8-1,6-1,57-14,1 4,116-3,141 17,-301-2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30T19:34:22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3T20:46:13.497"/>
    </inkml:context>
    <inkml:brush xml:id="br0">
      <inkml:brushProperty name="width" value="0.04" units="cm"/>
      <inkml:brushProperty name="height" value="0.04" units="cm"/>
      <inkml:brushProperty name="color" value="#AE198D"/>
      <inkml:brushProperty name="ignorePressure" value="1"/>
      <inkml:brushProperty name="inkEffects" value="galaxy"/>
      <inkml:brushProperty name="anchorX" value="-10682.94141"/>
      <inkml:brushProperty name="anchorY" value="-3316.93994"/>
      <inkml:brushProperty name="scaleFactor" value="0.5"/>
    </inkml:brush>
  </inkml:definitions>
  <inkml:trace contextRef="#ctx0" brushRef="#br0">11879 22815,'0'0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30T19:34:25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1335 0 24575,'-267'13'0,"126"7"0,-106 11 0,-56 3 338,-33 1-2041,295-33-5123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30T19:34:31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246 103 24575,'1040'0'0,"-990"-2"0,81-16 0,-68 8 0,111-20 0,-169 29 0,0 0 0,1 0 0,-1 0 0,0-1 0,7-2 0,-12 4 0,0-1 0,1 1 0,-1 0 0,0 0 0,0 0 0,1 0 0,-1 0 0,0 0 0,0-1 0,1 1 0,-1 0 0,0 0 0,0 0 0,0 0 0,0-1 0,1 1 0,-1 0 0,0 0 0,0-1 0,0 1 0,0 0 0,0 0 0,1-1 0,-1 1 0,0 0 0,0 0 0,0-1 0,0 1 0,0 0 0,0 0 0,0-1 0,0 1 0,0 0 0,0-1 0,0 1 0,0 0 0,-1-1 0,-1 0 0,1 0 0,0 0 0,0 0 0,0 1 0,0-1 0,-1 0 0,1 1 0,0-1 0,0 1 0,-1-1 0,-2 1 0,-18-5 0,0 1 0,0 1 0,-29-1 0,-72 6 0,48 0 0,-863-1 0,506-1 0,430 0 0,0-1 0,0 1 0,0 0 0,0 1 0,0-1 0,-1 0 0,1 1 0,0-1 0,0 1 0,0 0 0,0-1 0,0 1 0,0 0 0,-2 2 0,3-2 0,0 0 0,0 1 0,0-1 0,0 1 0,0 0 0,1-1 0,-1 1 0,0-1 0,1 1 0,-1 0 0,1 0 0,0-1 0,0 1 0,-1 0 0,1 0 0,0-1 0,1 3 0,8 208-1365,-8-176-5461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30T19:33:59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30T19:34:02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0 392 24575,'0'-12'0,"0"-14"0,0-9 0,0-4 0,0-2 0,0-9 0,0-4 0,0 3 0,0 4 0,0 10-8191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30T19:34:34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24575,'871'0'0,"-843"2"0,1 1 0,38 8 0,-34-4 0,45 2 0,182-7 119,-152-3-1603,-80 1-5342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30T19:34:36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1-30T11:52:54.974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0,'784'0,"-750"2,60 11,13 0,-38-11,-40-2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1-30T11:52:57.75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1,'680'0,"-655"0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1-30T11:53:01.32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0,'1095'0,"-1069"0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3T20:46:14.431"/>
    </inkml:context>
    <inkml:brush xml:id="br0">
      <inkml:brushProperty name="width" value="0.04" units="cm"/>
      <inkml:brushProperty name="height" value="0.04" units="cm"/>
      <inkml:brushProperty name="color" value="#AE198D"/>
      <inkml:brushProperty name="ignorePressure" value="1"/>
      <inkml:brushProperty name="inkEffects" value="galaxy"/>
      <inkml:brushProperty name="anchorX" value="-11190.94141"/>
      <inkml:brushProperty name="anchorY" value="-3824.93994"/>
      <inkml:brushProperty name="scaleFactor" value="0.5"/>
    </inkml:brush>
  </inkml:definitions>
  <inkml:trace contextRef="#ctx0" brushRef="#br0">11924 22950,'0'0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3T20:46:25.463"/>
    </inkml:context>
    <inkml:brush xml:id="br0">
      <inkml:brushProperty name="width" value="0.04" units="cm"/>
      <inkml:brushProperty name="height" value="0.04" units="cm"/>
      <inkml:brushProperty name="color" value="#AE198D"/>
      <inkml:brushProperty name="ignorePressure" value="1"/>
      <inkml:brushProperty name="inkEffects" value="galaxy"/>
      <inkml:brushProperty name="anchorX" value="-11698.94141"/>
      <inkml:brushProperty name="anchorY" value="-4332.93994"/>
      <inkml:brushProperty name="scaleFactor" value="0.5"/>
    </inkml:brush>
  </inkml:definitions>
  <inkml:trace contextRef="#ctx0" brushRef="#br0">23220 23242,'0'0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1026">
            <a:extLst>
              <a:ext uri="{FF2B5EF4-FFF2-40B4-BE49-F238E27FC236}">
                <a16:creationId xmlns:a16="http://schemas.microsoft.com/office/drawing/2014/main" id="{920F766C-04F6-48F1-B1A2-3110A473784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163" cy="4699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193" tIns="47096" rIns="94193" bIns="47096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7" name="Rectangle 1027">
            <a:extLst>
              <a:ext uri="{FF2B5EF4-FFF2-40B4-BE49-F238E27FC236}">
                <a16:creationId xmlns:a16="http://schemas.microsoft.com/office/drawing/2014/main" id="{BF7AB8CF-9CCB-4497-BFD7-B0B48ED8C9C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1"/>
            <a:ext cx="3078162" cy="4699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193" tIns="47096" rIns="94193" bIns="4709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1028">
            <a:extLst>
              <a:ext uri="{FF2B5EF4-FFF2-40B4-BE49-F238E27FC236}">
                <a16:creationId xmlns:a16="http://schemas.microsoft.com/office/drawing/2014/main" id="{FDD52C48-F33F-4EAE-9607-E947D224D00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3325" y="703263"/>
            <a:ext cx="4695825" cy="3521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9" name="Rectangle 1029">
            <a:extLst>
              <a:ext uri="{FF2B5EF4-FFF2-40B4-BE49-F238E27FC236}">
                <a16:creationId xmlns:a16="http://schemas.microsoft.com/office/drawing/2014/main" id="{76E66769-2FC0-4161-8E7B-2838DC2C0D0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1" y="4459288"/>
            <a:ext cx="5210175" cy="42259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193" tIns="47096" rIns="94193" bIns="470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8550" name="Rectangle 1030">
            <a:extLst>
              <a:ext uri="{FF2B5EF4-FFF2-40B4-BE49-F238E27FC236}">
                <a16:creationId xmlns:a16="http://schemas.microsoft.com/office/drawing/2014/main" id="{6508BFBC-1F66-45EB-AADE-B684EE2104D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918575"/>
            <a:ext cx="3078163" cy="4699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193" tIns="47096" rIns="94193" bIns="47096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51" name="Rectangle 1031">
            <a:extLst>
              <a:ext uri="{FF2B5EF4-FFF2-40B4-BE49-F238E27FC236}">
                <a16:creationId xmlns:a16="http://schemas.microsoft.com/office/drawing/2014/main" id="{E00CD30E-102A-4A3A-977E-4B50B004EC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8918575"/>
            <a:ext cx="3078162" cy="4699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193" tIns="47096" rIns="94193" bIns="4709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12C912C-E19A-4401-9E8B-68BD7342B1C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31">
            <a:extLst>
              <a:ext uri="{FF2B5EF4-FFF2-40B4-BE49-F238E27FC236}">
                <a16:creationId xmlns:a16="http://schemas.microsoft.com/office/drawing/2014/main" id="{145FAE32-A287-4EF6-BF62-E1C436CAFE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156" indent="-29048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5098" indent="-23174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1772" indent="-23174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6859" indent="-23174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4009" indent="-2317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11158" indent="-2317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8309" indent="-2317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5459" indent="-2317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3828940-B057-47EC-98BA-A17CC4557FA1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10D0237C-BC40-4058-85F8-19D43844D4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8088" y="706438"/>
            <a:ext cx="4689475" cy="3516312"/>
          </a:xfrm>
          <a:ln w="12700" cap="flat">
            <a:solidFill>
              <a:schemeClr val="tx1"/>
            </a:solidFill>
          </a:ln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50D77355-3BD0-411A-BC90-8629485C0E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4563" y="4459288"/>
            <a:ext cx="5213350" cy="422592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3474" tIns="46738" rIns="93474" bIns="46738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2C912C-E19A-4401-9E8B-68BD7342B1C2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64625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2C912C-E19A-4401-9E8B-68BD7342B1C2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31573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3F96D455-BE0F-4E28-9457-1905BD6E6B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FAC2FEAE-3875-4C7E-9ACC-C41C9CE12A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0D95E431-7BBC-4F42-BE26-C8DC74C301DE}"/>
              </a:ext>
            </a:extLst>
          </p:cNvPr>
          <p:cNvSpPr txBox="1">
            <a:spLocks noGrp="1"/>
          </p:cNvSpPr>
          <p:nvPr/>
        </p:nvSpPr>
        <p:spPr bwMode="auto">
          <a:xfrm>
            <a:off x="3898901" y="8853488"/>
            <a:ext cx="2982913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64" tIns="46281" rIns="92564" bIns="46281" anchor="b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/>
            <a:fld id="{23447C93-069D-42F1-A6A8-F4B92678CAEE}" type="slidenum">
              <a:rPr lang="en-US" altLang="en-US" sz="1200">
                <a:latin typeface="Arial" panose="020B0604020202020204" pitchFamily="34" charset="0"/>
              </a:rPr>
              <a:pPr algn="r"/>
              <a:t>14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2C912C-E19A-4401-9E8B-68BD7342B1C2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57629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2C912C-E19A-4401-9E8B-68BD7342B1C2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4369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2C912C-E19A-4401-9E8B-68BD7342B1C2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5949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2C912C-E19A-4401-9E8B-68BD7342B1C2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52516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2C912C-E19A-4401-9E8B-68BD7342B1C2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90202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>
            <a:extLst>
              <a:ext uri="{FF2B5EF4-FFF2-40B4-BE49-F238E27FC236}">
                <a16:creationId xmlns:a16="http://schemas.microsoft.com/office/drawing/2014/main" id="{70CC5D96-FADD-413E-B1E3-97C3B9BCCF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>
            <a:extLst>
              <a:ext uri="{FF2B5EF4-FFF2-40B4-BE49-F238E27FC236}">
                <a16:creationId xmlns:a16="http://schemas.microsoft.com/office/drawing/2014/main" id="{54AE05B7-8D49-464C-95F5-B09662A97B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7588" name="Slide Number Placeholder 3">
            <a:extLst>
              <a:ext uri="{FF2B5EF4-FFF2-40B4-BE49-F238E27FC236}">
                <a16:creationId xmlns:a16="http://schemas.microsoft.com/office/drawing/2014/main" id="{F4568703-E8BC-416B-B176-007789DAB5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869" indent="-285719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2875" indent="-228575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025" indent="-228575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175" indent="-228575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325" indent="-22857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475" indent="-22857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8625" indent="-22857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5775" indent="-22857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66F11BF6-3452-486E-8AAA-E626E618508B}" type="slidenum">
              <a:rPr lang="en-US" altLang="en-US" sz="1200"/>
              <a:pPr/>
              <a:t>23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2C912C-E19A-4401-9E8B-68BD7342B1C2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0063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2C912C-E19A-4401-9E8B-68BD7342B1C2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5078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2C912C-E19A-4401-9E8B-68BD7342B1C2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4396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2C912C-E19A-4401-9E8B-68BD7342B1C2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73168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2C912C-E19A-4401-9E8B-68BD7342B1C2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656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>
            <a:extLst>
              <a:ext uri="{FF2B5EF4-FFF2-40B4-BE49-F238E27FC236}">
                <a16:creationId xmlns:a16="http://schemas.microsoft.com/office/drawing/2014/main" id="{2EC166FC-CA97-4C95-8A7E-CB16224E9C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>
            <a:extLst>
              <a:ext uri="{FF2B5EF4-FFF2-40B4-BE49-F238E27FC236}">
                <a16:creationId xmlns:a16="http://schemas.microsoft.com/office/drawing/2014/main" id="{256663B3-E448-42EA-B970-FC6820EA22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66564" name="Slide Number Placeholder 3">
            <a:extLst>
              <a:ext uri="{FF2B5EF4-FFF2-40B4-BE49-F238E27FC236}">
                <a16:creationId xmlns:a16="http://schemas.microsoft.com/office/drawing/2014/main" id="{DAA54D06-C854-4979-87C4-467FC216A608}"/>
              </a:ext>
            </a:extLst>
          </p:cNvPr>
          <p:cNvSpPr txBox="1">
            <a:spLocks noGrp="1"/>
          </p:cNvSpPr>
          <p:nvPr/>
        </p:nvSpPr>
        <p:spPr bwMode="auto">
          <a:xfrm>
            <a:off x="4137535" y="8980973"/>
            <a:ext cx="3164090" cy="472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846" tIns="47922" rIns="95846" bIns="47922" anchor="b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279D30C7-D086-4677-8EFE-EC58D50ADBAD}" type="slidenum">
              <a:rPr lang="en-US" altLang="en-US" sz="1200">
                <a:latin typeface="Arial" panose="020B0604020202020204" pitchFamily="34" charset="0"/>
              </a:rPr>
              <a:pPr algn="r" eaLnBrk="1" hangingPunct="1"/>
              <a:t>8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>
            <a:extLst>
              <a:ext uri="{FF2B5EF4-FFF2-40B4-BE49-F238E27FC236}">
                <a16:creationId xmlns:a16="http://schemas.microsoft.com/office/drawing/2014/main" id="{2EC166FC-CA97-4C95-8A7E-CB16224E9C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>
            <a:extLst>
              <a:ext uri="{FF2B5EF4-FFF2-40B4-BE49-F238E27FC236}">
                <a16:creationId xmlns:a16="http://schemas.microsoft.com/office/drawing/2014/main" id="{256663B3-E448-42EA-B970-FC6820EA22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/>
          </a:p>
        </p:txBody>
      </p:sp>
      <p:sp>
        <p:nvSpPr>
          <p:cNvPr id="66564" name="Slide Number Placeholder 3">
            <a:extLst>
              <a:ext uri="{FF2B5EF4-FFF2-40B4-BE49-F238E27FC236}">
                <a16:creationId xmlns:a16="http://schemas.microsoft.com/office/drawing/2014/main" id="{DAA54D06-C854-4979-87C4-467FC216A608}"/>
              </a:ext>
            </a:extLst>
          </p:cNvPr>
          <p:cNvSpPr txBox="1">
            <a:spLocks noGrp="1"/>
          </p:cNvSpPr>
          <p:nvPr/>
        </p:nvSpPr>
        <p:spPr bwMode="auto">
          <a:xfrm>
            <a:off x="4137535" y="8980973"/>
            <a:ext cx="3164090" cy="472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846" tIns="47922" rIns="95846" bIns="47922" anchor="b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279D30C7-D086-4677-8EFE-EC58D50ADBAD}" type="slidenum">
              <a:rPr lang="en-US" altLang="en-US" sz="1200">
                <a:latin typeface="Arial" panose="020B0604020202020204" pitchFamily="34" charset="0"/>
              </a:rPr>
              <a:pPr algn="r" eaLnBrk="1" hangingPunct="1"/>
              <a:t>9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3439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>
            <a:extLst>
              <a:ext uri="{FF2B5EF4-FFF2-40B4-BE49-F238E27FC236}">
                <a16:creationId xmlns:a16="http://schemas.microsoft.com/office/drawing/2014/main" id="{2EC166FC-CA97-4C95-8A7E-CB16224E9C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>
            <a:extLst>
              <a:ext uri="{FF2B5EF4-FFF2-40B4-BE49-F238E27FC236}">
                <a16:creationId xmlns:a16="http://schemas.microsoft.com/office/drawing/2014/main" id="{256663B3-E448-42EA-B970-FC6820EA22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/>
          </a:p>
        </p:txBody>
      </p:sp>
      <p:sp>
        <p:nvSpPr>
          <p:cNvPr id="66564" name="Slide Number Placeholder 3">
            <a:extLst>
              <a:ext uri="{FF2B5EF4-FFF2-40B4-BE49-F238E27FC236}">
                <a16:creationId xmlns:a16="http://schemas.microsoft.com/office/drawing/2014/main" id="{DAA54D06-C854-4979-87C4-467FC216A608}"/>
              </a:ext>
            </a:extLst>
          </p:cNvPr>
          <p:cNvSpPr txBox="1">
            <a:spLocks noGrp="1"/>
          </p:cNvSpPr>
          <p:nvPr/>
        </p:nvSpPr>
        <p:spPr bwMode="auto">
          <a:xfrm>
            <a:off x="4137535" y="8980973"/>
            <a:ext cx="3164090" cy="472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846" tIns="47922" rIns="95846" bIns="47922" anchor="b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279D30C7-D086-4677-8EFE-EC58D50ADBAD}" type="slidenum">
              <a:rPr lang="en-US" altLang="en-US" sz="1200">
                <a:latin typeface="Arial" panose="020B0604020202020204" pitchFamily="34" charset="0"/>
              </a:rPr>
              <a:pPr algn="r" eaLnBrk="1" hangingPunct="1"/>
              <a:t>10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266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638"/>
            <a:ext cx="874395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9EACE02-8841-4E00-AE01-04F73379FE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9BE06F-68FB-4EC7-BCAE-2DA444E4FF15}" type="datetime4">
              <a:rPr lang="en-US"/>
              <a:pPr>
                <a:defRPr/>
              </a:pPr>
              <a:t>January 30, 2024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F6DEB4F-F8B0-43EA-8A67-B8394FB2E1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360EB63-9C74-47EC-A9A6-D8D465C537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7F9CC9-6CE9-49D0-B500-033639C81A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2742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0F21BBE-15C8-4F54-9FB8-83C2D09292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7808D-85EB-463C-B69D-B3056AF00CCA}" type="datetime4">
              <a:rPr lang="en-US"/>
              <a:pPr>
                <a:defRPr/>
              </a:pPr>
              <a:t>January 30, 2024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9A54F13-B869-4C24-B7A2-674D7D389A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2AA51F6-0CFE-4183-8950-3D3104E425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C7F7F1-A633-47BF-A808-153E8FAFB7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4680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851"/>
            <a:ext cx="2314575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851"/>
            <a:ext cx="6772275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2982C80-19EE-472E-83C0-A4B6D76543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E5D7B-6250-4C35-B845-6A6B7EEDC8C6}" type="datetime4">
              <a:rPr lang="en-US"/>
              <a:pPr>
                <a:defRPr/>
              </a:pPr>
              <a:t>January 30, 2024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A41F8CD-A214-4752-8CEA-85A5DA17D8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F026AB1-58E8-41F3-85E0-F393BDC779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BD1C8A-BA01-48BE-8832-E400BCCF82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7695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070F44E-7909-45A0-A79F-339AF613AF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C8F0D-4F47-44BA-987B-265485C5181D}" type="datetime4">
              <a:rPr lang="en-US"/>
              <a:pPr>
                <a:defRPr/>
              </a:pPr>
              <a:t>January 30, 2024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1077561-817C-4E56-992F-2698DD8BAF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1A3E92C-4963-4F15-A63F-7DF73AF224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F7AFC-A70F-4203-A883-778C726721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92289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1636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6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5" y="1600206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21F889-41A6-488D-BD0F-A2613B7548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08400-D56A-4E56-9654-BF21C3B7F9A1}" type="datetime4">
              <a:rPr lang="en-US"/>
              <a:pPr>
                <a:defRPr/>
              </a:pPr>
              <a:t>January 30, 2024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D943E2-3955-4014-A129-6151CFE38C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69AD4D-5965-478D-ABE2-BC74D5D685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7425B-7AC0-4839-9733-93B92B9615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2855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6B5B705-8B94-4E12-881F-99865B0FF7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29D44-6C2F-4AD3-B7C6-2FCC18DC1F50}" type="datetime4">
              <a:rPr lang="en-US"/>
              <a:pPr>
                <a:defRPr/>
              </a:pPr>
              <a:t>January 30, 2024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FE9B0D1-D4DF-40C7-8004-EDF6C689F2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96B9D1E-F8E0-43E8-8917-7267ACA202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6F4C0-1BA9-4EE0-963F-80D5018632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2374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80235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9758E0D-083C-40D6-B955-13671B2C11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16825-BB37-4F9A-AE12-687F3E505E74}" type="datetime4">
              <a:rPr lang="en-US"/>
              <a:pPr>
                <a:defRPr/>
              </a:pPr>
              <a:t>January 30, 2024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B8DA228-CF6C-4CAB-BB87-5D9AA1AF6C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5F89319-8495-430D-9C23-8BF1623F05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319A4-58B3-44ED-A55F-21E43AFE0D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63309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07C3F-01AB-4FF6-9B9F-76225BF40B95}" type="datetime4">
              <a:rPr lang="en-US"/>
              <a:pPr>
                <a:defRPr/>
              </a:pPr>
              <a:t>January 30, 2024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50230-15AA-424F-B88A-1AC60A43BD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742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464F004-70B3-40F4-964C-B310D41268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963CC-2385-41CC-9E16-102F94E4885B}" type="datetime4">
              <a:rPr lang="en-US"/>
              <a:pPr>
                <a:defRPr/>
              </a:pPr>
              <a:t>January 30, 2024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CDA870A-ED7A-4F73-899F-FC44A9BBD6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04F9905-05EB-4F47-8F26-3DA7EB4D8C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7639B-418A-4E78-A1C0-699FE5DF72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8877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3468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407113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58072A3-B0D9-469B-862A-A2DDA4292B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582B6-DFB7-4E2C-B838-09F1C8C36550}" type="datetime4">
              <a:rPr lang="en-US"/>
              <a:pPr>
                <a:defRPr/>
              </a:pPr>
              <a:t>January 30, 2024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4D2948A-11BF-4CDF-B1D4-8F0938BEC0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0E57BAA-3DF8-4FD4-B274-8987B9149A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8CFE06-4FA9-45C1-A9C6-035DD59362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1484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6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5" y="1600206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FB77FC-9176-4A48-A0C4-014FA6312D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F3D26-261C-4D98-BD91-895EB9B89215}" type="datetime4">
              <a:rPr lang="en-US"/>
              <a:pPr>
                <a:defRPr/>
              </a:pPr>
              <a:t>January 30, 2024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73A112-238B-4396-96F0-E8D4AEA958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BDF902-6620-4A8B-8B9B-35325DB6D6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13126A-2088-40E2-B6C1-B664D07799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2321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773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773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0B8B307-BCFD-46F5-BF1B-DCEBFD6D9C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8EDD87-890D-4D76-968B-04D2120ED883}" type="datetime4">
              <a:rPr lang="en-US"/>
              <a:pPr>
                <a:defRPr/>
              </a:pPr>
              <a:t>January 30, 2024</a:t>
            </a:fld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BC1C0F3-E376-412C-9B05-1DBEDF2175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A13EB90-2E7A-464B-A826-8D58ACB1AA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8476DA-9845-4AFA-8BC2-2D829814FC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3441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F2C72F5-F983-4E7A-8900-BC6C55EB61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A0DC48-D303-43E4-A4E3-5FE72B51CE50}" type="datetime4">
              <a:rPr lang="en-US"/>
              <a:pPr>
                <a:defRPr/>
              </a:pPr>
              <a:t>January 30, 2024</a:t>
            </a:fld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4D1DFAB-7EB5-4B00-B487-9DDB6FE4B3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28FE8F0-59F8-4437-B324-E4AD9BF80E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C35224-093B-4A49-BCE3-E048CDC48F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8967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DC98532-482F-4299-BE92-5CA6C793AF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8BD6F-414D-46D8-B9D2-AA04B3E67D76}" type="datetime4">
              <a:rPr lang="en-US"/>
              <a:pPr>
                <a:defRPr/>
              </a:pPr>
              <a:t>January 30, 2024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4CB29FE-0811-4B13-BC04-C422F72CCB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4DAF833-66EB-4145-921F-FDBE5A5BCE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BF55E9-9346-445E-8AFC-108091F87B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3993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5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1" y="273263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5" y="1435103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E08C19-3CA5-47E5-AF69-C1566B1C49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0F56A-492D-4892-8B4D-9566EB8DFDB0}" type="datetime4">
              <a:rPr lang="en-US"/>
              <a:pPr>
                <a:defRPr/>
              </a:pPr>
              <a:t>January 30, 2024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B05801-3504-4FE9-9C58-BE8F9B3E62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1B98B4-B4EF-4607-AEDD-1DC5F79B7F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7FBBD8-8AD4-43C3-A2B4-9C1B47DF41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7333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FE53C1-8957-4882-805E-1F81573DB1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FE9A9-C9CE-40A9-B71B-31822BBC9D8C}" type="datetime4">
              <a:rPr lang="en-US"/>
              <a:pPr>
                <a:defRPr/>
              </a:pPr>
              <a:t>January 30, 2024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D89586-FDAB-4FA9-A3F1-7B0209847D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0D859F-FABE-4568-BFB2-B477C15722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88B0D8-DA09-4412-A721-ACF878C1A4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7095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8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CF52B98-F4CF-4DB2-9DBB-1224020679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C3399A4-0339-443A-8E97-F7228D5D85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68964" name="Rectangle 4">
            <a:extLst>
              <a:ext uri="{FF2B5EF4-FFF2-40B4-BE49-F238E27FC236}">
                <a16:creationId xmlns:a16="http://schemas.microsoft.com/office/drawing/2014/main" id="{8DF705A2-49CE-4F1A-A4C0-111C35A5805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="0">
                <a:cs typeface="+mn-cs"/>
              </a:defRPr>
            </a:lvl1pPr>
          </a:lstStyle>
          <a:p>
            <a:pPr>
              <a:defRPr/>
            </a:pPr>
            <a:fld id="{F343CEA2-9205-4695-A165-DDAA9E16695E}" type="datetime4">
              <a:rPr lang="en-US"/>
              <a:pPr>
                <a:defRPr/>
              </a:pPr>
              <a:t>January 30, 2024</a:t>
            </a:fld>
            <a:endParaRPr lang="en-US"/>
          </a:p>
        </p:txBody>
      </p:sp>
      <p:sp>
        <p:nvSpPr>
          <p:cNvPr id="168965" name="Rectangle 5">
            <a:extLst>
              <a:ext uri="{FF2B5EF4-FFF2-40B4-BE49-F238E27FC236}">
                <a16:creationId xmlns:a16="http://schemas.microsoft.com/office/drawing/2014/main" id="{0B08BB71-53FD-41C2-B5A4-CB8640E864D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8966" name="Rectangle 6">
            <a:extLst>
              <a:ext uri="{FF2B5EF4-FFF2-40B4-BE49-F238E27FC236}">
                <a16:creationId xmlns:a16="http://schemas.microsoft.com/office/drawing/2014/main" id="{DD90F849-713B-46F0-A0CF-3742B939543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E008CD5D-71F6-4803-ABF6-43E4DE7F990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52" r:id="rId1"/>
    <p:sldLayoutId id="2147484862" r:id="rId2"/>
    <p:sldLayoutId id="2147484853" r:id="rId3"/>
    <p:sldLayoutId id="2147484854" r:id="rId4"/>
    <p:sldLayoutId id="2147484855" r:id="rId5"/>
    <p:sldLayoutId id="2147484856" r:id="rId6"/>
    <p:sldLayoutId id="2147484857" r:id="rId7"/>
    <p:sldLayoutId id="2147484858" r:id="rId8"/>
    <p:sldLayoutId id="2147484859" r:id="rId9"/>
    <p:sldLayoutId id="2147484860" r:id="rId10"/>
    <p:sldLayoutId id="214748486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E3A80E7-C0C8-4362-BAE8-620BCCF056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A19575F-96F8-4816-9986-5DC20B763D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68964" name="Rectangle 4">
            <a:extLst>
              <a:ext uri="{FF2B5EF4-FFF2-40B4-BE49-F238E27FC236}">
                <a16:creationId xmlns:a16="http://schemas.microsoft.com/office/drawing/2014/main" id="{C61EB7BA-DC42-4B64-9C4A-CDF720E1E87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="0">
                <a:cs typeface="+mn-cs"/>
              </a:defRPr>
            </a:lvl1pPr>
          </a:lstStyle>
          <a:p>
            <a:pPr>
              <a:defRPr/>
            </a:pPr>
            <a:fld id="{F9F53867-A156-4D76-8B72-1E4902389D56}" type="datetime4">
              <a:rPr lang="en-US"/>
              <a:pPr>
                <a:defRPr/>
              </a:pPr>
              <a:t>January 30, 2024</a:t>
            </a:fld>
            <a:endParaRPr lang="en-US"/>
          </a:p>
        </p:txBody>
      </p:sp>
      <p:sp>
        <p:nvSpPr>
          <p:cNvPr id="168965" name="Rectangle 5">
            <a:extLst>
              <a:ext uri="{FF2B5EF4-FFF2-40B4-BE49-F238E27FC236}">
                <a16:creationId xmlns:a16="http://schemas.microsoft.com/office/drawing/2014/main" id="{52C41856-AEDE-491C-8947-F090A9B6A55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8966" name="Rectangle 6">
            <a:extLst>
              <a:ext uri="{FF2B5EF4-FFF2-40B4-BE49-F238E27FC236}">
                <a16:creationId xmlns:a16="http://schemas.microsoft.com/office/drawing/2014/main" id="{E87DAAFA-44C6-4A3E-99CF-F906E5F5CEB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1F112E49-DC63-4E40-A068-460D47A1D9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3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7DD5F2F-7BB2-4FD0-BACF-02C5F3DA16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72B6E66-345A-4E12-84FF-E62429DFED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68964" name="Rectangle 4">
            <a:extLst>
              <a:ext uri="{FF2B5EF4-FFF2-40B4-BE49-F238E27FC236}">
                <a16:creationId xmlns:a16="http://schemas.microsoft.com/office/drawing/2014/main" id="{7ED27E4D-61D7-47E3-9F93-11C96A319CC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="0">
                <a:cs typeface="+mn-cs"/>
              </a:defRPr>
            </a:lvl1pPr>
          </a:lstStyle>
          <a:p>
            <a:pPr>
              <a:defRPr/>
            </a:pPr>
            <a:fld id="{6E30E6BC-08B6-40F5-B837-CBB3845619D2}" type="datetime4">
              <a:rPr lang="en-US"/>
              <a:pPr>
                <a:defRPr/>
              </a:pPr>
              <a:t>January 30, 2024</a:t>
            </a:fld>
            <a:endParaRPr lang="en-US"/>
          </a:p>
        </p:txBody>
      </p:sp>
      <p:sp>
        <p:nvSpPr>
          <p:cNvPr id="168965" name="Rectangle 5">
            <a:extLst>
              <a:ext uri="{FF2B5EF4-FFF2-40B4-BE49-F238E27FC236}">
                <a16:creationId xmlns:a16="http://schemas.microsoft.com/office/drawing/2014/main" id="{8664DD5A-1426-4C57-A824-3ADF71B88AE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8966" name="Rectangle 6">
            <a:extLst>
              <a:ext uri="{FF2B5EF4-FFF2-40B4-BE49-F238E27FC236}">
                <a16:creationId xmlns:a16="http://schemas.microsoft.com/office/drawing/2014/main" id="{AABE9951-E0B6-4DF5-8A8B-6C18988C32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836B39AC-2EF8-44AE-BA5D-0D90992CE6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39" r:id="rId1"/>
    <p:sldLayoutId id="2147485000" r:id="rId2"/>
    <p:sldLayoutId id="2147485053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9CE5443-0F7F-42AD-8229-932A174D04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26DD1EB-3147-432C-883C-C61A8164F0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68964" name="Rectangle 4">
            <a:extLst>
              <a:ext uri="{FF2B5EF4-FFF2-40B4-BE49-F238E27FC236}">
                <a16:creationId xmlns:a16="http://schemas.microsoft.com/office/drawing/2014/main" id="{0857972B-643A-40BD-B85D-0D47EBDC932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="0">
                <a:cs typeface="+mn-cs"/>
              </a:defRPr>
            </a:lvl1pPr>
          </a:lstStyle>
          <a:p>
            <a:pPr>
              <a:defRPr/>
            </a:pPr>
            <a:fld id="{986A1FF5-05B2-4E4C-865B-091E47C7CB17}" type="datetime4">
              <a:rPr lang="en-US"/>
              <a:pPr>
                <a:defRPr/>
              </a:pPr>
              <a:t>January 30, 2024</a:t>
            </a:fld>
            <a:endParaRPr lang="en-US"/>
          </a:p>
        </p:txBody>
      </p:sp>
      <p:sp>
        <p:nvSpPr>
          <p:cNvPr id="168965" name="Rectangle 5">
            <a:extLst>
              <a:ext uri="{FF2B5EF4-FFF2-40B4-BE49-F238E27FC236}">
                <a16:creationId xmlns:a16="http://schemas.microsoft.com/office/drawing/2014/main" id="{56B5585D-DA68-4873-B46A-776B552137C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8966" name="Rectangle 6">
            <a:extLst>
              <a:ext uri="{FF2B5EF4-FFF2-40B4-BE49-F238E27FC236}">
                <a16:creationId xmlns:a16="http://schemas.microsoft.com/office/drawing/2014/main" id="{7019BCD2-993A-4A71-80DE-643D9A6C7C7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A5395E91-1CC6-4AB5-B1D6-658ACC258A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04" r:id="rId1"/>
    <p:sldLayoutId id="2147485085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68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="0">
                <a:cs typeface="+mn-cs"/>
              </a:defRPr>
            </a:lvl1pPr>
          </a:lstStyle>
          <a:p>
            <a:pPr>
              <a:defRPr/>
            </a:pPr>
            <a:fld id="{B815DD9B-38F6-4F0A-9AD8-454E0E66BFED}" type="datetime4">
              <a:rPr lang="en-US"/>
              <a:pPr>
                <a:defRPr/>
              </a:pPr>
              <a:t>January 30, 2024</a:t>
            </a:fld>
            <a:endParaRPr lang="en-US"/>
          </a:p>
        </p:txBody>
      </p:sp>
      <p:sp>
        <p:nvSpPr>
          <p:cNvPr id="168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8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 smtClean="0"/>
            </a:lvl1pPr>
          </a:lstStyle>
          <a:p>
            <a:pPr>
              <a:defRPr/>
            </a:pPr>
            <a:fld id="{026F9B29-0F69-49E7-BB39-0EE1E8B92D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12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887084B-0C99-4BE0-BE35-CFE57BA7CF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4BC9B9D-D803-4F29-9056-B79E90F64F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68964" name="Rectangle 4">
            <a:extLst>
              <a:ext uri="{FF2B5EF4-FFF2-40B4-BE49-F238E27FC236}">
                <a16:creationId xmlns:a16="http://schemas.microsoft.com/office/drawing/2014/main" id="{64E214A1-5CE5-4A17-8973-6FD7063989B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="0">
                <a:cs typeface="+mn-cs"/>
              </a:defRPr>
            </a:lvl1pPr>
          </a:lstStyle>
          <a:p>
            <a:pPr>
              <a:defRPr/>
            </a:pPr>
            <a:fld id="{4D8E6758-F4BF-4BF1-82DE-EAD2F7AECCC6}" type="datetime4">
              <a:rPr lang="en-US"/>
              <a:pPr>
                <a:defRPr/>
              </a:pPr>
              <a:t>January 30, 2024</a:t>
            </a:fld>
            <a:endParaRPr lang="en-US"/>
          </a:p>
        </p:txBody>
      </p:sp>
      <p:sp>
        <p:nvSpPr>
          <p:cNvPr id="168965" name="Rectangle 5">
            <a:extLst>
              <a:ext uri="{FF2B5EF4-FFF2-40B4-BE49-F238E27FC236}">
                <a16:creationId xmlns:a16="http://schemas.microsoft.com/office/drawing/2014/main" id="{05A4AD2E-32E3-424E-B2B4-4CA305E69F6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8966" name="Rectangle 6">
            <a:extLst>
              <a:ext uri="{FF2B5EF4-FFF2-40B4-BE49-F238E27FC236}">
                <a16:creationId xmlns:a16="http://schemas.microsoft.com/office/drawing/2014/main" id="{E978411C-B7B0-4A3A-82F0-62CB0B815C2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/>
            </a:lvl1pPr>
          </a:lstStyle>
          <a:p>
            <a:pPr>
              <a:defRPr/>
            </a:pPr>
            <a:fld id="{0F064C7D-D541-4EA8-891E-4E0F5D0903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14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customXml" Target="../ink/ink5.xml"/><Relationship Id="rId18" Type="http://schemas.openxmlformats.org/officeDocument/2006/relationships/image" Target="../media/image8.png"/><Relationship Id="rId3" Type="http://schemas.openxmlformats.org/officeDocument/2006/relationships/hyperlink" Target="https://uclahs.zoom.us/j/2707654943" TargetMode="External"/><Relationship Id="rId21" Type="http://schemas.openxmlformats.org/officeDocument/2006/relationships/customXml" Target="../ink/ink9.xml"/><Relationship Id="rId7" Type="http://schemas.openxmlformats.org/officeDocument/2006/relationships/customXml" Target="../ink/ink2.xml"/><Relationship Id="rId12" Type="http://schemas.openxmlformats.org/officeDocument/2006/relationships/image" Target="../media/image5.png"/><Relationship Id="rId17" Type="http://schemas.openxmlformats.org/officeDocument/2006/relationships/customXml" Target="../ink/ink7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customXml" Target="../ink/ink4.xml"/><Relationship Id="rId24" Type="http://schemas.openxmlformats.org/officeDocument/2006/relationships/image" Target="../media/image11.png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23" Type="http://schemas.openxmlformats.org/officeDocument/2006/relationships/customXml" Target="../ink/ink10.xml"/><Relationship Id="rId10" Type="http://schemas.openxmlformats.org/officeDocument/2006/relationships/image" Target="../media/image4.png"/><Relationship Id="rId19" Type="http://schemas.openxmlformats.org/officeDocument/2006/relationships/customXml" Target="../ink/ink8.xml"/><Relationship Id="rId4" Type="http://schemas.openxmlformats.org/officeDocument/2006/relationships/image" Target="../media/image1.jpeg"/><Relationship Id="rId9" Type="http://schemas.openxmlformats.org/officeDocument/2006/relationships/customXml" Target="../ink/ink3.xml"/><Relationship Id="rId14" Type="http://schemas.openxmlformats.org/officeDocument/2006/relationships/image" Target="../media/image6.png"/><Relationship Id="rId22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oleObject" Target="../embeddings/oleObject18.bin"/><Relationship Id="rId18" Type="http://schemas.openxmlformats.org/officeDocument/2006/relationships/image" Target="../media/image36.png"/><Relationship Id="rId26" Type="http://schemas.openxmlformats.org/officeDocument/2006/relationships/customXml" Target="../ink/ink38.xml"/><Relationship Id="rId3" Type="http://schemas.openxmlformats.org/officeDocument/2006/relationships/oleObject" Target="../embeddings/oleObject13.bin"/><Relationship Id="rId21" Type="http://schemas.openxmlformats.org/officeDocument/2006/relationships/image" Target="../media/image37.png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25.wmf"/><Relationship Id="rId17" Type="http://schemas.openxmlformats.org/officeDocument/2006/relationships/customXml" Target="../ink/ink33.xml"/><Relationship Id="rId25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5.png"/><Relationship Id="rId20" Type="http://schemas.openxmlformats.org/officeDocument/2006/relationships/customXml" Target="../ink/ink35.xml"/><Relationship Id="rId29" Type="http://schemas.openxmlformats.org/officeDocument/2006/relationships/image" Target="../media/image4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17.bin"/><Relationship Id="rId24" Type="http://schemas.openxmlformats.org/officeDocument/2006/relationships/customXml" Target="../ink/ink37.xml"/><Relationship Id="rId5" Type="http://schemas.openxmlformats.org/officeDocument/2006/relationships/oleObject" Target="../embeddings/oleObject14.bin"/><Relationship Id="rId15" Type="http://schemas.openxmlformats.org/officeDocument/2006/relationships/customXml" Target="../ink/ink32.xml"/><Relationship Id="rId23" Type="http://schemas.openxmlformats.org/officeDocument/2006/relationships/image" Target="../media/image38.png"/><Relationship Id="rId28" Type="http://schemas.openxmlformats.org/officeDocument/2006/relationships/customXml" Target="../ink/ink39.xml"/><Relationship Id="rId10" Type="http://schemas.openxmlformats.org/officeDocument/2006/relationships/image" Target="../media/image24.wmf"/><Relationship Id="rId19" Type="http://schemas.openxmlformats.org/officeDocument/2006/relationships/customXml" Target="../ink/ink34.xml"/><Relationship Id="rId31" Type="http://schemas.openxmlformats.org/officeDocument/2006/relationships/image" Target="../media/image42.png"/><Relationship Id="rId4" Type="http://schemas.openxmlformats.org/officeDocument/2006/relationships/image" Target="../media/image21.w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26.wmf"/><Relationship Id="rId22" Type="http://schemas.openxmlformats.org/officeDocument/2006/relationships/customXml" Target="../ink/ink36.xml"/><Relationship Id="rId27" Type="http://schemas.openxmlformats.org/officeDocument/2006/relationships/image" Target="../media/image40.png"/><Relationship Id="rId30" Type="http://schemas.openxmlformats.org/officeDocument/2006/relationships/customXml" Target="../ink/ink4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3.xml"/><Relationship Id="rId13" Type="http://schemas.openxmlformats.org/officeDocument/2006/relationships/image" Target="../media/image390.png"/><Relationship Id="rId18" Type="http://schemas.openxmlformats.org/officeDocument/2006/relationships/customXml" Target="../ink/ink48.xml"/><Relationship Id="rId26" Type="http://schemas.openxmlformats.org/officeDocument/2006/relationships/customXml" Target="../ink/ink52.xml"/><Relationship Id="rId39" Type="http://schemas.openxmlformats.org/officeDocument/2006/relationships/image" Target="../media/image52.png"/><Relationship Id="rId3" Type="http://schemas.openxmlformats.org/officeDocument/2006/relationships/image" Target="../media/image43.png"/><Relationship Id="rId21" Type="http://schemas.openxmlformats.org/officeDocument/2006/relationships/image" Target="../media/image430.png"/><Relationship Id="rId34" Type="http://schemas.openxmlformats.org/officeDocument/2006/relationships/customXml" Target="../ink/ink56.xml"/><Relationship Id="rId7" Type="http://schemas.openxmlformats.org/officeDocument/2006/relationships/image" Target="../media/image360.png"/><Relationship Id="rId12" Type="http://schemas.openxmlformats.org/officeDocument/2006/relationships/customXml" Target="../ink/ink45.xml"/><Relationship Id="rId17" Type="http://schemas.openxmlformats.org/officeDocument/2006/relationships/image" Target="../media/image410.png"/><Relationship Id="rId25" Type="http://schemas.openxmlformats.org/officeDocument/2006/relationships/image" Target="../media/image45.png"/><Relationship Id="rId33" Type="http://schemas.openxmlformats.org/officeDocument/2006/relationships/image" Target="../media/image49.png"/><Relationship Id="rId38" Type="http://schemas.openxmlformats.org/officeDocument/2006/relationships/customXml" Target="../ink/ink58.xml"/><Relationship Id="rId2" Type="http://schemas.openxmlformats.org/officeDocument/2006/relationships/notesSlide" Target="../notesSlides/notesSlide10.xml"/><Relationship Id="rId16" Type="http://schemas.openxmlformats.org/officeDocument/2006/relationships/customXml" Target="../ink/ink47.xml"/><Relationship Id="rId20" Type="http://schemas.openxmlformats.org/officeDocument/2006/relationships/customXml" Target="../ink/ink49.xml"/><Relationship Id="rId29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2.xml"/><Relationship Id="rId11" Type="http://schemas.openxmlformats.org/officeDocument/2006/relationships/image" Target="../media/image380.png"/><Relationship Id="rId24" Type="http://schemas.openxmlformats.org/officeDocument/2006/relationships/customXml" Target="../ink/ink51.xml"/><Relationship Id="rId32" Type="http://schemas.openxmlformats.org/officeDocument/2006/relationships/customXml" Target="../ink/ink55.xml"/><Relationship Id="rId37" Type="http://schemas.openxmlformats.org/officeDocument/2006/relationships/image" Target="../media/image51.png"/><Relationship Id="rId40" Type="http://schemas.openxmlformats.org/officeDocument/2006/relationships/image" Target="../media/image53.png"/><Relationship Id="rId5" Type="http://schemas.openxmlformats.org/officeDocument/2006/relationships/image" Target="../media/image351.png"/><Relationship Id="rId15" Type="http://schemas.openxmlformats.org/officeDocument/2006/relationships/image" Target="../media/image400.png"/><Relationship Id="rId23" Type="http://schemas.openxmlformats.org/officeDocument/2006/relationships/image" Target="../media/image44.png"/><Relationship Id="rId28" Type="http://schemas.openxmlformats.org/officeDocument/2006/relationships/customXml" Target="../ink/ink53.xml"/><Relationship Id="rId36" Type="http://schemas.openxmlformats.org/officeDocument/2006/relationships/customXml" Target="../ink/ink57.xml"/><Relationship Id="rId10" Type="http://schemas.openxmlformats.org/officeDocument/2006/relationships/customXml" Target="../ink/ink44.xml"/><Relationship Id="rId19" Type="http://schemas.openxmlformats.org/officeDocument/2006/relationships/image" Target="../media/image420.png"/><Relationship Id="rId31" Type="http://schemas.openxmlformats.org/officeDocument/2006/relationships/image" Target="../media/image48.png"/><Relationship Id="rId4" Type="http://schemas.openxmlformats.org/officeDocument/2006/relationships/customXml" Target="../ink/ink41.xml"/><Relationship Id="rId9" Type="http://schemas.openxmlformats.org/officeDocument/2006/relationships/image" Target="../media/image371.png"/><Relationship Id="rId14" Type="http://schemas.openxmlformats.org/officeDocument/2006/relationships/customXml" Target="../ink/ink46.xml"/><Relationship Id="rId22" Type="http://schemas.openxmlformats.org/officeDocument/2006/relationships/customXml" Target="../ink/ink50.xml"/><Relationship Id="rId27" Type="http://schemas.openxmlformats.org/officeDocument/2006/relationships/image" Target="../media/image46.png"/><Relationship Id="rId30" Type="http://schemas.openxmlformats.org/officeDocument/2006/relationships/customXml" Target="../ink/ink54.xml"/><Relationship Id="rId35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customXml" Target="../ink/ink63.xml"/><Relationship Id="rId18" Type="http://schemas.openxmlformats.org/officeDocument/2006/relationships/image" Target="../media/image61.png"/><Relationship Id="rId26" Type="http://schemas.openxmlformats.org/officeDocument/2006/relationships/customXml" Target="../ink/ink69.xml"/><Relationship Id="rId3" Type="http://schemas.openxmlformats.org/officeDocument/2006/relationships/oleObject" Target="../embeddings/oleObject19.bin"/><Relationship Id="rId21" Type="http://schemas.openxmlformats.org/officeDocument/2006/relationships/customXml" Target="../ink/ink67.xml"/><Relationship Id="rId34" Type="http://schemas.openxmlformats.org/officeDocument/2006/relationships/image" Target="../media/image69.png"/><Relationship Id="rId7" Type="http://schemas.openxmlformats.org/officeDocument/2006/relationships/customXml" Target="../ink/ink60.xml"/><Relationship Id="rId12" Type="http://schemas.openxmlformats.org/officeDocument/2006/relationships/image" Target="../media/image58.png"/><Relationship Id="rId17" Type="http://schemas.openxmlformats.org/officeDocument/2006/relationships/customXml" Target="../ink/ink65.xml"/><Relationship Id="rId25" Type="http://schemas.openxmlformats.org/officeDocument/2006/relationships/image" Target="../media/image65.png"/><Relationship Id="rId33" Type="http://schemas.openxmlformats.org/officeDocument/2006/relationships/customXml" Target="../ink/ink73.xml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60.png"/><Relationship Id="rId20" Type="http://schemas.openxmlformats.org/officeDocument/2006/relationships/image" Target="../media/image62.png"/><Relationship Id="rId29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customXml" Target="../ink/ink62.xml"/><Relationship Id="rId24" Type="http://schemas.openxmlformats.org/officeDocument/2006/relationships/image" Target="../media/image64.png"/><Relationship Id="rId32" Type="http://schemas.openxmlformats.org/officeDocument/2006/relationships/customXml" Target="../ink/ink72.xml"/><Relationship Id="rId37" Type="http://schemas.openxmlformats.org/officeDocument/2006/relationships/customXml" Target="../ink/ink75.xml"/><Relationship Id="rId5" Type="http://schemas.openxmlformats.org/officeDocument/2006/relationships/customXml" Target="../ink/ink59.xml"/><Relationship Id="rId15" Type="http://schemas.openxmlformats.org/officeDocument/2006/relationships/customXml" Target="../ink/ink64.xml"/><Relationship Id="rId23" Type="http://schemas.openxmlformats.org/officeDocument/2006/relationships/customXml" Target="../ink/ink68.xml"/><Relationship Id="rId28" Type="http://schemas.openxmlformats.org/officeDocument/2006/relationships/customXml" Target="../ink/ink70.xml"/><Relationship Id="rId36" Type="http://schemas.openxmlformats.org/officeDocument/2006/relationships/image" Target="../media/image70.png"/><Relationship Id="rId10" Type="http://schemas.openxmlformats.org/officeDocument/2006/relationships/image" Target="../media/image57.png"/><Relationship Id="rId19" Type="http://schemas.openxmlformats.org/officeDocument/2006/relationships/customXml" Target="../ink/ink66.xml"/><Relationship Id="rId31" Type="http://schemas.openxmlformats.org/officeDocument/2006/relationships/image" Target="../media/image68.png"/><Relationship Id="rId4" Type="http://schemas.openxmlformats.org/officeDocument/2006/relationships/image" Target="../media/image54.emf"/><Relationship Id="rId9" Type="http://schemas.openxmlformats.org/officeDocument/2006/relationships/customXml" Target="../ink/ink61.xml"/><Relationship Id="rId14" Type="http://schemas.openxmlformats.org/officeDocument/2006/relationships/image" Target="../media/image59.png"/><Relationship Id="rId22" Type="http://schemas.openxmlformats.org/officeDocument/2006/relationships/image" Target="../media/image63.png"/><Relationship Id="rId27" Type="http://schemas.openxmlformats.org/officeDocument/2006/relationships/image" Target="../media/image66.png"/><Relationship Id="rId30" Type="http://schemas.openxmlformats.org/officeDocument/2006/relationships/customXml" Target="../ink/ink71.xml"/><Relationship Id="rId35" Type="http://schemas.openxmlformats.org/officeDocument/2006/relationships/customXml" Target="../ink/ink7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78.xml"/><Relationship Id="rId3" Type="http://schemas.openxmlformats.org/officeDocument/2006/relationships/image" Target="../media/image73.png"/><Relationship Id="rId7" Type="http://schemas.openxmlformats.org/officeDocument/2006/relationships/image" Target="../media/image46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7.xml"/><Relationship Id="rId5" Type="http://schemas.openxmlformats.org/officeDocument/2006/relationships/image" Target="../media/image450.png"/><Relationship Id="rId4" Type="http://schemas.openxmlformats.org/officeDocument/2006/relationships/customXml" Target="../ink/ink76.xml"/><Relationship Id="rId9" Type="http://schemas.openxmlformats.org/officeDocument/2006/relationships/image" Target="../media/image47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labs.dgsom.ucla.edu/hays/pages/" TargetMode="External"/><Relationship Id="rId5" Type="http://schemas.openxmlformats.org/officeDocument/2006/relationships/hyperlink" Target="mailto:drhays@ucla.edu" TargetMode="External"/><Relationship Id="rId4" Type="http://schemas.openxmlformats.org/officeDocument/2006/relationships/hyperlink" Target="https://2bejammed.org/2011/12/12/verlanglijstje-van-marcelke-durfteantwoorden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eiresearch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.xml"/><Relationship Id="rId13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5.png"/><Relationship Id="rId12" Type="http://schemas.openxmlformats.org/officeDocument/2006/relationships/customXml" Target="../ink/ink1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2.xml"/><Relationship Id="rId11" Type="http://schemas.openxmlformats.org/officeDocument/2006/relationships/image" Target="../media/image17.png"/><Relationship Id="rId5" Type="http://schemas.openxmlformats.org/officeDocument/2006/relationships/image" Target="../media/image140.png"/><Relationship Id="rId15" Type="http://schemas.openxmlformats.org/officeDocument/2006/relationships/image" Target="../media/image19.png"/><Relationship Id="rId10" Type="http://schemas.openxmlformats.org/officeDocument/2006/relationships/customXml" Target="../ink/ink14.xml"/><Relationship Id="rId4" Type="http://schemas.openxmlformats.org/officeDocument/2006/relationships/customXml" Target="../ink/ink11.xml"/><Relationship Id="rId9" Type="http://schemas.openxmlformats.org/officeDocument/2006/relationships/image" Target="../media/image16.png"/><Relationship Id="rId14" Type="http://schemas.openxmlformats.org/officeDocument/2006/relationships/customXml" Target="../ink/ink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21.png"/><Relationship Id="rId26" Type="http://schemas.openxmlformats.org/officeDocument/2006/relationships/image" Target="../media/image25.png"/><Relationship Id="rId39" Type="http://schemas.openxmlformats.org/officeDocument/2006/relationships/customXml" Target="../ink/ink29.xml"/><Relationship Id="rId3" Type="http://schemas.openxmlformats.org/officeDocument/2006/relationships/oleObject" Target="../embeddings/oleObject1.bin"/><Relationship Id="rId21" Type="http://schemas.openxmlformats.org/officeDocument/2006/relationships/customXml" Target="../ink/ink20.xml"/><Relationship Id="rId34" Type="http://schemas.openxmlformats.org/officeDocument/2006/relationships/image" Target="../media/image29.png"/><Relationship Id="rId42" Type="http://schemas.openxmlformats.org/officeDocument/2006/relationships/image" Target="../media/image33.png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5.wmf"/><Relationship Id="rId17" Type="http://schemas.openxmlformats.org/officeDocument/2006/relationships/customXml" Target="../ink/ink18.xml"/><Relationship Id="rId25" Type="http://schemas.openxmlformats.org/officeDocument/2006/relationships/customXml" Target="../ink/ink22.xml"/><Relationship Id="rId33" Type="http://schemas.openxmlformats.org/officeDocument/2006/relationships/customXml" Target="../ink/ink26.xml"/><Relationship Id="rId38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00.png"/><Relationship Id="rId20" Type="http://schemas.openxmlformats.org/officeDocument/2006/relationships/image" Target="../media/image22.png"/><Relationship Id="rId29" Type="http://schemas.openxmlformats.org/officeDocument/2006/relationships/customXml" Target="../ink/ink24.xml"/><Relationship Id="rId41" Type="http://schemas.openxmlformats.org/officeDocument/2006/relationships/customXml" Target="../ink/ink30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24.png"/><Relationship Id="rId32" Type="http://schemas.openxmlformats.org/officeDocument/2006/relationships/image" Target="../media/image28.png"/><Relationship Id="rId37" Type="http://schemas.openxmlformats.org/officeDocument/2006/relationships/customXml" Target="../ink/ink28.xml"/><Relationship Id="rId40" Type="http://schemas.openxmlformats.org/officeDocument/2006/relationships/image" Target="../media/image32.png"/><Relationship Id="rId5" Type="http://schemas.openxmlformats.org/officeDocument/2006/relationships/oleObject" Target="../embeddings/oleObject2.bin"/><Relationship Id="rId15" Type="http://schemas.openxmlformats.org/officeDocument/2006/relationships/customXml" Target="../ink/ink17.xml"/><Relationship Id="rId23" Type="http://schemas.openxmlformats.org/officeDocument/2006/relationships/customXml" Target="../ink/ink21.xml"/><Relationship Id="rId28" Type="http://schemas.openxmlformats.org/officeDocument/2006/relationships/image" Target="../media/image26.png"/><Relationship Id="rId36" Type="http://schemas.openxmlformats.org/officeDocument/2006/relationships/image" Target="../media/image30.png"/><Relationship Id="rId10" Type="http://schemas.openxmlformats.org/officeDocument/2006/relationships/image" Target="../media/image24.wmf"/><Relationship Id="rId19" Type="http://schemas.openxmlformats.org/officeDocument/2006/relationships/customXml" Target="../ink/ink19.xml"/><Relationship Id="rId31" Type="http://schemas.openxmlformats.org/officeDocument/2006/relationships/customXml" Target="../ink/ink25.xml"/><Relationship Id="rId4" Type="http://schemas.openxmlformats.org/officeDocument/2006/relationships/image" Target="../media/image21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26.wmf"/><Relationship Id="rId22" Type="http://schemas.openxmlformats.org/officeDocument/2006/relationships/image" Target="../media/image23.png"/><Relationship Id="rId27" Type="http://schemas.openxmlformats.org/officeDocument/2006/relationships/customXml" Target="../ink/ink23.xml"/><Relationship Id="rId30" Type="http://schemas.openxmlformats.org/officeDocument/2006/relationships/image" Target="../media/image27.png"/><Relationship Id="rId35" Type="http://schemas.openxmlformats.org/officeDocument/2006/relationships/customXml" Target="../ink/ink2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oleObject" Target="../embeddings/oleObject12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25.wmf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5" Type="http://schemas.openxmlformats.org/officeDocument/2006/relationships/customXml" Target="../ink/ink31.xml"/><Relationship Id="rId10" Type="http://schemas.openxmlformats.org/officeDocument/2006/relationships/image" Target="../media/image24.wmf"/><Relationship Id="rId4" Type="http://schemas.openxmlformats.org/officeDocument/2006/relationships/image" Target="../media/image21.w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2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F1D40A5A-62C2-44DF-AA20-B69C0AF81E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6913" y="5029200"/>
            <a:ext cx="3816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123" name="Text Box 3">
            <a:extLst>
              <a:ext uri="{FF2B5EF4-FFF2-40B4-BE49-F238E27FC236}">
                <a16:creationId xmlns:a16="http://schemas.microsoft.com/office/drawing/2014/main" id="{C4E3558D-B4DB-4713-AD16-811DC13B39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6175375"/>
            <a:ext cx="185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E77B0C53-F717-4D3F-A13D-3A868130BF84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73025"/>
            <a:ext cx="9144000" cy="1600200"/>
          </a:xfrm>
        </p:spPr>
        <p:txBody>
          <a:bodyPr/>
          <a:lstStyle/>
          <a:p>
            <a:pPr eaLnBrk="1" hangingPunct="1"/>
            <a:r>
              <a:rPr lang="en-US" altLang="en-US" sz="4600" dirty="0"/>
              <a:t> </a:t>
            </a:r>
            <a:r>
              <a:rPr lang="en-US" altLang="en-US" sz="4200" dirty="0">
                <a:latin typeface="Comic Sans MS" panose="030F0702030302020204" pitchFamily="66" charset="0"/>
              </a:rPr>
              <a:t> </a:t>
            </a:r>
            <a:br>
              <a:rPr lang="en-US" altLang="en-US" sz="4200" dirty="0">
                <a:latin typeface="Comic Sans MS" panose="030F0702030302020204" pitchFamily="66" charset="0"/>
              </a:rPr>
            </a:br>
            <a:r>
              <a:rPr lang="en-US" altLang="en-US" sz="4000" dirty="0"/>
              <a:t>Psychometric Methods: </a:t>
            </a:r>
            <a:br>
              <a:rPr lang="en-US" altLang="en-US" sz="4000" dirty="0"/>
            </a:br>
            <a:r>
              <a:rPr lang="en-US" altLang="en-US" sz="4000" dirty="0"/>
              <a:t>Reliability and Validity </a:t>
            </a:r>
            <a:br>
              <a:rPr lang="en-US" altLang="en-US" dirty="0"/>
            </a:br>
            <a:endParaRPr lang="en-US" altLang="en-US" sz="4200" dirty="0">
              <a:latin typeface="Comic Sans MS" panose="030F0702030302020204" pitchFamily="66" charset="0"/>
            </a:endParaRPr>
          </a:p>
        </p:txBody>
      </p:sp>
      <p:sp>
        <p:nvSpPr>
          <p:cNvPr id="5125" name="Text Box 5">
            <a:extLst>
              <a:ext uri="{FF2B5EF4-FFF2-40B4-BE49-F238E27FC236}">
                <a16:creationId xmlns:a16="http://schemas.microsoft.com/office/drawing/2014/main" id="{D356FA0A-67BB-41D2-9993-6DBC3F7F99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376363"/>
            <a:ext cx="883920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dirty="0"/>
              <a:t>         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 dirty="0"/>
              <a:t>Ron D. Hays, Ph.D. </a:t>
            </a:r>
          </a:p>
          <a:p>
            <a:pPr>
              <a:spcBef>
                <a:spcPct val="0"/>
              </a:spcBef>
              <a:buNone/>
            </a:pPr>
            <a:r>
              <a:rPr lang="en-US" sz="2400" b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UC END DISPARITIES</a:t>
            </a:r>
            <a:r>
              <a:rPr lang="en-US" sz="2400" b="0" dirty="0">
                <a:solidFill>
                  <a:srgbClr val="000000"/>
                </a:solidFill>
              </a:rPr>
              <a:t>: </a:t>
            </a:r>
            <a:r>
              <a:rPr lang="en-US" sz="2400" b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Cardiometabolic disparities research</a:t>
            </a:r>
            <a:r>
              <a:rPr lang="en-US" altLang="en-US" sz="3600" b="0" dirty="0"/>
              <a:t>           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0" dirty="0"/>
              <a:t>January 30, </a:t>
            </a:r>
            <a:r>
              <a:rPr lang="en-US" altLang="en-US" sz="3600" b="0"/>
              <a:t>2024 (1:00-2:00 </a:t>
            </a:r>
            <a:r>
              <a:rPr lang="en-US" altLang="en-US" sz="3600" b="0" dirty="0"/>
              <a:t>pm)</a:t>
            </a:r>
            <a:endParaRPr lang="en-US" altLang="en-US" sz="3000" b="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sz="1600" dirty="0">
                <a:hlinkClick r:id="rId3"/>
              </a:rPr>
              <a:t>https://uclahs.zoom.us/j/2707654943</a:t>
            </a:r>
            <a:endParaRPr lang="en-US" sz="18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600" b="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3000" b="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3000" b="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0" dirty="0"/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en-US" sz="2800" b="0" dirty="0"/>
          </a:p>
        </p:txBody>
      </p:sp>
      <p:pic>
        <p:nvPicPr>
          <p:cNvPr id="5126" name="Picture 5" descr="A drawing of a face&#10;&#10;Description generated with high confidence">
            <a:extLst>
              <a:ext uri="{FF2B5EF4-FFF2-40B4-BE49-F238E27FC236}">
                <a16:creationId xmlns:a16="http://schemas.microsoft.com/office/drawing/2014/main" id="{794A3C0E-2175-466D-ADE0-27DADC149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611" y="3937000"/>
            <a:ext cx="3886200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C93A1C5-1FEB-45EB-A3BD-0E1293200C62}"/>
                  </a:ext>
                </a:extLst>
              </p14:cNvPr>
              <p14:cNvContentPartPr/>
              <p14:nvPr/>
            </p14:nvContentPartPr>
            <p14:xfrm>
              <a:off x="6094199" y="4609559"/>
              <a:ext cx="144" cy="144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C93A1C5-1FEB-45EB-A3BD-0E1293200C6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91319" y="4606679"/>
                <a:ext cx="5760" cy="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842E891-A3A8-4220-9BC8-AA7905CF895D}"/>
                  </a:ext>
                </a:extLst>
              </p14:cNvPr>
              <p14:cNvContentPartPr/>
              <p14:nvPr/>
            </p14:nvContentPartPr>
            <p14:xfrm>
              <a:off x="1785719" y="5814407"/>
              <a:ext cx="144" cy="144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842E891-A3A8-4220-9BC8-AA7905CF895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82839" y="5811527"/>
                <a:ext cx="5760" cy="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CC6EA27-75AC-479C-BEB9-827A5B318546}"/>
                  </a:ext>
                </a:extLst>
              </p14:cNvPr>
              <p14:cNvContentPartPr/>
              <p14:nvPr/>
            </p14:nvContentPartPr>
            <p14:xfrm>
              <a:off x="591671" y="5997287"/>
              <a:ext cx="144" cy="144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CC6EA27-75AC-479C-BEB9-827A5B31854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88791" y="5994407"/>
                <a:ext cx="5760" cy="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1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889B49C-E155-43C8-A894-F2F1E9646F64}"/>
                  </a:ext>
                </a:extLst>
              </p14:cNvPr>
              <p14:cNvContentPartPr/>
              <p14:nvPr/>
            </p14:nvContentPartPr>
            <p14:xfrm>
              <a:off x="360263" y="5502503"/>
              <a:ext cx="144" cy="144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889B49C-E155-43C8-A894-F2F1E9646F6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57383" y="5499623"/>
                <a:ext cx="5760" cy="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7CC534B-52EE-42D0-B04F-D2234FD356BD}"/>
                  </a:ext>
                </a:extLst>
              </p14:cNvPr>
              <p14:cNvContentPartPr/>
              <p14:nvPr/>
            </p14:nvContentPartPr>
            <p14:xfrm>
              <a:off x="462503" y="5459447"/>
              <a:ext cx="144" cy="144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7CC534B-52EE-42D0-B04F-D2234FD356B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59623" y="5456567"/>
                <a:ext cx="5760" cy="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3E4C601-5890-485C-AF85-172B83A3F6C2}"/>
                  </a:ext>
                </a:extLst>
              </p14:cNvPr>
              <p14:cNvContentPartPr/>
              <p14:nvPr/>
            </p14:nvContentPartPr>
            <p14:xfrm>
              <a:off x="7584023" y="4270727"/>
              <a:ext cx="144" cy="144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3E4C601-5890-485C-AF85-172B83A3F6C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581143" y="4267847"/>
                <a:ext cx="5760" cy="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6188834-9B5E-429B-866A-5DD197A14365}"/>
                  </a:ext>
                </a:extLst>
              </p14:cNvPr>
              <p14:cNvContentPartPr/>
              <p14:nvPr/>
            </p14:nvContentPartPr>
            <p14:xfrm>
              <a:off x="424919" y="5427191"/>
              <a:ext cx="144" cy="144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6188834-9B5E-429B-866A-5DD197A1436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22039" y="5424311"/>
                <a:ext cx="5760" cy="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126BFC8-A41B-4D86-8E89-F7D3918A4F1F}"/>
                  </a:ext>
                </a:extLst>
              </p14:cNvPr>
              <p14:cNvContentPartPr/>
              <p14:nvPr/>
            </p14:nvContentPartPr>
            <p14:xfrm>
              <a:off x="435575" y="5459447"/>
              <a:ext cx="144" cy="144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126BFC8-A41B-4D86-8E89-F7D3918A4F1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32695" y="5456567"/>
                <a:ext cx="5760" cy="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9A643F8-4745-47EF-BB88-9EB942DDBDCC}"/>
                  </a:ext>
                </a:extLst>
              </p14:cNvPr>
              <p14:cNvContentPartPr/>
              <p14:nvPr/>
            </p14:nvContentPartPr>
            <p14:xfrm>
              <a:off x="3146519" y="5529287"/>
              <a:ext cx="144" cy="144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9A643F8-4745-47EF-BB88-9EB942DDBDC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143639" y="5526407"/>
                <a:ext cx="5760" cy="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927BE26-D9CE-445D-A4EA-B520CA9A5934}"/>
                  </a:ext>
                </a:extLst>
              </p14:cNvPr>
              <p14:cNvContentPartPr/>
              <p14:nvPr/>
            </p14:nvContentPartPr>
            <p14:xfrm>
              <a:off x="483959" y="5405591"/>
              <a:ext cx="144" cy="144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927BE26-D9CE-445D-A4EA-B520CA9A5934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81079" y="5402711"/>
                <a:ext cx="5760" cy="5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D9885C49-6D40-4B92-905E-6734B44846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57200"/>
            <a:ext cx="830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3600" b="0" dirty="0">
                <a:latin typeface="Comic Sans MS" panose="030F0702030302020204" pitchFamily="66" charset="0"/>
                <a:ea typeface="MS PGothic" panose="020B0600070205080204" pitchFamily="34" charset="-128"/>
              </a:rPr>
              <a:t>Test-Retest Reliability (n = 121, 1-21 days)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B4CAAAAD-97C4-42CF-A1A7-7188BA1E10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7800" y="1295400"/>
            <a:ext cx="9144000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100000"/>
              </a:spcBef>
              <a:buFontTx/>
              <a:buNone/>
            </a:pPr>
            <a:endParaRPr lang="en-US" altLang="en-US" sz="1400">
              <a:latin typeface="Comic Sans MS" panose="030F0702030302020204" pitchFamily="66" charset="0"/>
              <a:ea typeface="MS PGothic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spcBef>
                <a:spcPct val="100000"/>
              </a:spcBef>
              <a:buFontTx/>
              <a:buNone/>
            </a:pPr>
            <a:br>
              <a:rPr lang="en-US" altLang="en-US" sz="1400">
                <a:latin typeface="Comic Sans MS" panose="030F0702030302020204" pitchFamily="66" charset="0"/>
                <a:ea typeface="MS PGothic" panose="020B0600070205080204" pitchFamily="34" charset="-128"/>
              </a:rPr>
            </a:br>
            <a:endParaRPr lang="en-US" altLang="en-US" sz="1400"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65540" name="Rectangle 4">
            <a:extLst>
              <a:ext uri="{FF2B5EF4-FFF2-40B4-BE49-F238E27FC236}">
                <a16:creationId xmlns:a16="http://schemas.microsoft.com/office/drawing/2014/main" id="{FAA6EDDA-C8AA-4792-B39F-398B16EA9B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2888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5541" name="Rectangle 5">
            <a:extLst>
              <a:ext uri="{FF2B5EF4-FFF2-40B4-BE49-F238E27FC236}">
                <a16:creationId xmlns:a16="http://schemas.microsoft.com/office/drawing/2014/main" id="{6536DE03-B360-4806-BC6E-77A0ADA802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2388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5542" name="Rectangle 6">
            <a:extLst>
              <a:ext uri="{FF2B5EF4-FFF2-40B4-BE49-F238E27FC236}">
                <a16:creationId xmlns:a16="http://schemas.microsoft.com/office/drawing/2014/main" id="{79507095-C784-44B0-B411-BE3B48AAA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715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graphicFrame>
        <p:nvGraphicFramePr>
          <p:cNvPr id="65543" name="Object 7">
            <a:extLst>
              <a:ext uri="{FF2B5EF4-FFF2-40B4-BE49-F238E27FC236}">
                <a16:creationId xmlns:a16="http://schemas.microsoft.com/office/drawing/2014/main" id="{29F92855-F155-4556-9626-18727F6266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7400" y="4287838"/>
          <a:ext cx="1981200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40948" imgH="431613" progId="Equation.3">
                  <p:embed/>
                </p:oleObj>
              </mc:Choice>
              <mc:Fallback>
                <p:oleObj name="Equation" r:id="rId3" imgW="1040948" imgH="431613" progId="Equation.3">
                  <p:embed/>
                  <p:pic>
                    <p:nvPicPr>
                      <p:cNvPr id="65543" name="Object 7">
                        <a:extLst>
                          <a:ext uri="{FF2B5EF4-FFF2-40B4-BE49-F238E27FC236}">
                            <a16:creationId xmlns:a16="http://schemas.microsoft.com/office/drawing/2014/main" id="{29F92855-F155-4556-9626-18727F6266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287838"/>
                        <a:ext cx="1981200" cy="817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4" name="Object 8">
            <a:extLst>
              <a:ext uri="{FF2B5EF4-FFF2-40B4-BE49-F238E27FC236}">
                <a16:creationId xmlns:a16="http://schemas.microsoft.com/office/drawing/2014/main" id="{AB6D4AD3-9FEC-40A4-9E2A-C1CEEF406F9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53000" y="4287838"/>
          <a:ext cx="2362200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422400" imgH="431800" progId="Equation.3">
                  <p:embed/>
                </p:oleObj>
              </mc:Choice>
              <mc:Fallback>
                <p:oleObj name="Equation" r:id="rId5" imgW="1422400" imgH="431800" progId="Equation.3">
                  <p:embed/>
                  <p:pic>
                    <p:nvPicPr>
                      <p:cNvPr id="65544" name="Object 8">
                        <a:extLst>
                          <a:ext uri="{FF2B5EF4-FFF2-40B4-BE49-F238E27FC236}">
                            <a16:creationId xmlns:a16="http://schemas.microsoft.com/office/drawing/2014/main" id="{AB6D4AD3-9FEC-40A4-9E2A-C1CEEF406F9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287838"/>
                        <a:ext cx="2362200" cy="712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5" name="Object 9">
            <a:extLst>
              <a:ext uri="{FF2B5EF4-FFF2-40B4-BE49-F238E27FC236}">
                <a16:creationId xmlns:a16="http://schemas.microsoft.com/office/drawing/2014/main" id="{9239B6C0-1945-45DB-A89D-7AB9ED09397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76800" y="3190875"/>
          <a:ext cx="228600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409088" imgH="431613" progId="Equation.3">
                  <p:embed/>
                </p:oleObj>
              </mc:Choice>
              <mc:Fallback>
                <p:oleObj name="Equation" r:id="rId7" imgW="1409088" imgH="431613" progId="Equation.3">
                  <p:embed/>
                  <p:pic>
                    <p:nvPicPr>
                      <p:cNvPr id="65545" name="Object 9">
                        <a:extLst>
                          <a:ext uri="{FF2B5EF4-FFF2-40B4-BE49-F238E27FC236}">
                            <a16:creationId xmlns:a16="http://schemas.microsoft.com/office/drawing/2014/main" id="{9239B6C0-1945-45DB-A89D-7AB9ED09397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190875"/>
                        <a:ext cx="2286000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6" name="Object 10">
            <a:extLst>
              <a:ext uri="{FF2B5EF4-FFF2-40B4-BE49-F238E27FC236}">
                <a16:creationId xmlns:a16="http://schemas.microsoft.com/office/drawing/2014/main" id="{90059123-6DED-4831-8401-EE5FB6B84A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28813" y="3144838"/>
          <a:ext cx="1957387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028254" imgH="431613" progId="Equation.3">
                  <p:embed/>
                </p:oleObj>
              </mc:Choice>
              <mc:Fallback>
                <p:oleObj name="Equation" r:id="rId9" imgW="1028254" imgH="431613" progId="Equation.3">
                  <p:embed/>
                  <p:pic>
                    <p:nvPicPr>
                      <p:cNvPr id="65546" name="Object 10">
                        <a:extLst>
                          <a:ext uri="{FF2B5EF4-FFF2-40B4-BE49-F238E27FC236}">
                            <a16:creationId xmlns:a16="http://schemas.microsoft.com/office/drawing/2014/main" id="{90059123-6DED-4831-8401-EE5FB6B84A2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813" y="3144838"/>
                        <a:ext cx="1957387" cy="817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7" name="Object 11">
            <a:extLst>
              <a:ext uri="{FF2B5EF4-FFF2-40B4-BE49-F238E27FC236}">
                <a16:creationId xmlns:a16="http://schemas.microsoft.com/office/drawing/2014/main" id="{FDDBC180-2C45-4130-AAE2-710FD2A0FE1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6400" y="2154238"/>
          <a:ext cx="2895600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676400" imgH="431800" progId="Equation.3">
                  <p:embed/>
                </p:oleObj>
              </mc:Choice>
              <mc:Fallback>
                <p:oleObj name="Equation" r:id="rId11" imgW="1676400" imgH="431800" progId="Equation.3">
                  <p:embed/>
                  <p:pic>
                    <p:nvPicPr>
                      <p:cNvPr id="65547" name="Object 11">
                        <a:extLst>
                          <a:ext uri="{FF2B5EF4-FFF2-40B4-BE49-F238E27FC236}">
                            <a16:creationId xmlns:a16="http://schemas.microsoft.com/office/drawing/2014/main" id="{FDDBC180-2C45-4130-AAE2-710FD2A0FE1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154238"/>
                        <a:ext cx="2895600" cy="741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8" name="Object 12">
            <a:extLst>
              <a:ext uri="{FF2B5EF4-FFF2-40B4-BE49-F238E27FC236}">
                <a16:creationId xmlns:a16="http://schemas.microsoft.com/office/drawing/2014/main" id="{47F3CF38-78C8-4A0B-A316-17587D28FB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00600" y="2217738"/>
          <a:ext cx="4114800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882900" imgH="431800" progId="Equation.3">
                  <p:embed/>
                </p:oleObj>
              </mc:Choice>
              <mc:Fallback>
                <p:oleObj name="Equation" r:id="rId13" imgW="2882900" imgH="431800" progId="Equation.3">
                  <p:embed/>
                  <p:pic>
                    <p:nvPicPr>
                      <p:cNvPr id="65548" name="Object 12">
                        <a:extLst>
                          <a:ext uri="{FF2B5EF4-FFF2-40B4-BE49-F238E27FC236}">
                            <a16:creationId xmlns:a16="http://schemas.microsoft.com/office/drawing/2014/main" id="{47F3CF38-78C8-4A0B-A316-17587D28FB6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217738"/>
                        <a:ext cx="4114800" cy="611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9" name="Text Box 13">
            <a:extLst>
              <a:ext uri="{FF2B5EF4-FFF2-40B4-BE49-F238E27FC236}">
                <a16:creationId xmlns:a16="http://schemas.microsoft.com/office/drawing/2014/main" id="{35BD1955-A841-48F5-9A99-749233CB9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3716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ea typeface="MS PGothic" panose="020B0600070205080204" pitchFamily="34" charset="-128"/>
              </a:rPr>
              <a:t>Model</a:t>
            </a:r>
          </a:p>
        </p:txBody>
      </p:sp>
      <p:sp>
        <p:nvSpPr>
          <p:cNvPr id="65550" name="Text Box 14">
            <a:extLst>
              <a:ext uri="{FF2B5EF4-FFF2-40B4-BE49-F238E27FC236}">
                <a16:creationId xmlns:a16="http://schemas.microsoft.com/office/drawing/2014/main" id="{28CA1417-42B1-4FAC-9B33-73DF5FE35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1371600"/>
            <a:ext cx="3048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ea typeface="MS PGothic" panose="020B0600070205080204" pitchFamily="34" charset="-128"/>
              </a:rPr>
              <a:t>Intraclass Correlation</a:t>
            </a:r>
          </a:p>
        </p:txBody>
      </p:sp>
      <p:sp>
        <p:nvSpPr>
          <p:cNvPr id="65551" name="Text Box 15">
            <a:extLst>
              <a:ext uri="{FF2B5EF4-FFF2-40B4-BE49-F238E27FC236}">
                <a16:creationId xmlns:a16="http://schemas.microsoft.com/office/drawing/2014/main" id="{6170715A-93CF-4B0D-B29C-55A08AACB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371600"/>
            <a:ext cx="1447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ea typeface="MS PGothic" panose="020B0600070205080204" pitchFamily="34" charset="-128"/>
              </a:rPr>
              <a:t>Reliability</a:t>
            </a:r>
          </a:p>
        </p:txBody>
      </p:sp>
      <p:sp>
        <p:nvSpPr>
          <p:cNvPr id="65552" name="Text Box 16">
            <a:extLst>
              <a:ext uri="{FF2B5EF4-FFF2-40B4-BE49-F238E27FC236}">
                <a16:creationId xmlns:a16="http://schemas.microsoft.com/office/drawing/2014/main" id="{0BE1F79B-85B3-49E2-A726-D0DA20F42C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267200"/>
            <a:ext cx="1066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ea typeface="MS PGothic" panose="020B0600070205080204" pitchFamily="34" charset="-128"/>
              </a:rPr>
              <a:t>One-way</a:t>
            </a:r>
          </a:p>
        </p:txBody>
      </p:sp>
      <p:sp>
        <p:nvSpPr>
          <p:cNvPr id="65553" name="Text Box 17">
            <a:extLst>
              <a:ext uri="{FF2B5EF4-FFF2-40B4-BE49-F238E27FC236}">
                <a16:creationId xmlns:a16="http://schemas.microsoft.com/office/drawing/2014/main" id="{9EA36FC8-4C73-46E1-B6D0-FF20519518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032125"/>
            <a:ext cx="1066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ea typeface="MS PGothic" panose="020B0600070205080204" pitchFamily="34" charset="-128"/>
              </a:rPr>
              <a:t>Two-way mixed</a:t>
            </a:r>
          </a:p>
        </p:txBody>
      </p:sp>
      <p:sp>
        <p:nvSpPr>
          <p:cNvPr id="65554" name="Text Box 18">
            <a:extLst>
              <a:ext uri="{FF2B5EF4-FFF2-40B4-BE49-F238E27FC236}">
                <a16:creationId xmlns:a16="http://schemas.microsoft.com/office/drawing/2014/main" id="{35FAC415-EBBD-4854-B0E6-6DEE878D1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041525"/>
            <a:ext cx="129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ea typeface="MS PGothic" panose="020B0600070205080204" pitchFamily="34" charset="-128"/>
              </a:rPr>
              <a:t>Two-way random</a:t>
            </a:r>
          </a:p>
        </p:txBody>
      </p:sp>
      <p:sp>
        <p:nvSpPr>
          <p:cNvPr id="65555" name="Line 19">
            <a:extLst>
              <a:ext uri="{FF2B5EF4-FFF2-40B4-BE49-F238E27FC236}">
                <a16:creationId xmlns:a16="http://schemas.microsoft.com/office/drawing/2014/main" id="{240B04D4-BF3F-4CCA-ABBE-E7699FF451DA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1905000"/>
            <a:ext cx="845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6" name="Line 20">
            <a:extLst>
              <a:ext uri="{FF2B5EF4-FFF2-40B4-BE49-F238E27FC236}">
                <a16:creationId xmlns:a16="http://schemas.microsoft.com/office/drawing/2014/main" id="{587E6721-677B-4158-8554-4BD97B0BAA4B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2971800"/>
            <a:ext cx="845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7" name="Line 21">
            <a:extLst>
              <a:ext uri="{FF2B5EF4-FFF2-40B4-BE49-F238E27FC236}">
                <a16:creationId xmlns:a16="http://schemas.microsoft.com/office/drawing/2014/main" id="{716D1F42-E166-4CF8-BA8A-22E580C866A2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4191000"/>
            <a:ext cx="845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8" name="Line 22">
            <a:extLst>
              <a:ext uri="{FF2B5EF4-FFF2-40B4-BE49-F238E27FC236}">
                <a16:creationId xmlns:a16="http://schemas.microsoft.com/office/drawing/2014/main" id="{DDB64347-6610-43C7-9284-54CC25C398BC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1447800"/>
            <a:ext cx="0" cy="388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9" name="Line 23">
            <a:extLst>
              <a:ext uri="{FF2B5EF4-FFF2-40B4-BE49-F238E27FC236}">
                <a16:creationId xmlns:a16="http://schemas.microsoft.com/office/drawing/2014/main" id="{FBB54577-C37D-4E63-A230-A1AD2D1B8173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1371600"/>
            <a:ext cx="0" cy="388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60" name="Text Box 24">
            <a:extLst>
              <a:ext uri="{FF2B5EF4-FFF2-40B4-BE49-F238E27FC236}">
                <a16:creationId xmlns:a16="http://schemas.microsoft.com/office/drawing/2014/main" id="{F1D97EC3-3D48-41A2-A238-98B16E3BCD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257800"/>
            <a:ext cx="79390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ea typeface="MS PGothic" panose="020B0600070205080204" pitchFamily="34" charset="-128"/>
              </a:rPr>
              <a:t>BMS =  Between Ratee Mean Square     N = n of ratees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ea typeface="MS PGothic" panose="020B0600070205080204" pitchFamily="34" charset="-128"/>
              </a:rPr>
              <a:t>WMS = Within Mean Square                    k =  n of items or raters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ea typeface="MS PGothic" panose="020B0600070205080204" pitchFamily="34" charset="-128"/>
              </a:rPr>
              <a:t>JMS   = Item or Rater Mean Square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ea typeface="MS PGothic" panose="020B0600070205080204" pitchFamily="34" charset="-128"/>
              </a:rPr>
              <a:t>EMS  = Ratee x Item (Rater) Mean Square</a:t>
            </a:r>
          </a:p>
        </p:txBody>
      </p:sp>
      <p:sp>
        <p:nvSpPr>
          <p:cNvPr id="65561" name="Slide Number Placeholder 26">
            <a:extLst>
              <a:ext uri="{FF2B5EF4-FFF2-40B4-BE49-F238E27FC236}">
                <a16:creationId xmlns:a16="http://schemas.microsoft.com/office/drawing/2014/main" id="{BAEE8A9A-53B4-4F84-8FFB-73CD269E6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19975" y="6105525"/>
            <a:ext cx="14668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2CC1605-DFB0-418C-910A-6D856A68E762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6749483-4E77-27C2-2293-EF964FD6B384}"/>
                  </a:ext>
                </a:extLst>
              </p14:cNvPr>
              <p14:cNvContentPartPr/>
              <p14:nvPr/>
            </p14:nvContentPartPr>
            <p14:xfrm>
              <a:off x="4558813" y="1924484"/>
              <a:ext cx="4525920" cy="1169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6749483-4E77-27C2-2293-EF964FD6B38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550173" y="1915484"/>
                <a:ext cx="4543560" cy="11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53AB29A-0692-774E-C95F-E16A5A732227}"/>
                  </a:ext>
                </a:extLst>
              </p14:cNvPr>
              <p14:cNvContentPartPr/>
              <p14:nvPr/>
            </p14:nvContentPartPr>
            <p14:xfrm>
              <a:off x="1635973" y="5967284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53AB29A-0692-774E-C95F-E16A5A73222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627333" y="595864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8A34CC0-5068-81AE-AA20-8AE641366C70}"/>
                  </a:ext>
                </a:extLst>
              </p14:cNvPr>
              <p14:cNvContentPartPr/>
              <p14:nvPr/>
            </p14:nvContentPartPr>
            <p14:xfrm>
              <a:off x="745693" y="5510444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8A34CC0-5068-81AE-AA20-8AE641366C7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37053" y="5501444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AB3070CF-7AE2-2C0B-D2EF-2A9DF8642C46}"/>
              </a:ext>
            </a:extLst>
          </p:cNvPr>
          <p:cNvSpPr txBox="1"/>
          <p:nvPr/>
        </p:nvSpPr>
        <p:spPr>
          <a:xfrm>
            <a:off x="5791560" y="5862191"/>
            <a:ext cx="2833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Wave/Time point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9B0E4BF-DEFE-23D6-C59F-54D1C4005F3B}"/>
                  </a:ext>
                </a:extLst>
              </p14:cNvPr>
              <p14:cNvContentPartPr/>
              <p14:nvPr/>
            </p14:nvContentPartPr>
            <p14:xfrm>
              <a:off x="1756573" y="6015884"/>
              <a:ext cx="1517400" cy="109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9B0E4BF-DEFE-23D6-C59F-54D1C4005F3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747933" y="6006884"/>
                <a:ext cx="153504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0A1B919-14D3-FA80-5D62-45748CB39C68}"/>
                  </a:ext>
                </a:extLst>
              </p14:cNvPr>
              <p14:cNvContentPartPr/>
              <p14:nvPr/>
            </p14:nvContentPartPr>
            <p14:xfrm>
              <a:off x="2694733" y="6388124"/>
              <a:ext cx="1283760" cy="853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0A1B919-14D3-FA80-5D62-45748CB39C6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685733" y="6379484"/>
                <a:ext cx="130140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4E609B1-45E0-5752-B927-AED628213D26}"/>
                  </a:ext>
                </a:extLst>
              </p14:cNvPr>
              <p14:cNvContentPartPr/>
              <p14:nvPr/>
            </p14:nvContentPartPr>
            <p14:xfrm>
              <a:off x="2755213" y="6316124"/>
              <a:ext cx="1254600" cy="2037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4E609B1-45E0-5752-B927-AED628213D2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746573" y="6307124"/>
                <a:ext cx="127224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5F54441-0E72-B2BC-7A37-5F23C7F7992D}"/>
                  </a:ext>
                </a:extLst>
              </p14:cNvPr>
              <p14:cNvContentPartPr/>
              <p14:nvPr/>
            </p14:nvContentPartPr>
            <p14:xfrm>
              <a:off x="6569053" y="5775044"/>
              <a:ext cx="1632600" cy="24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5F54441-0E72-B2BC-7A37-5F23C7F7992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560413" y="5766404"/>
                <a:ext cx="165024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624DE89-DA25-7F51-D230-DED1BA716734}"/>
                  </a:ext>
                </a:extLst>
              </p14:cNvPr>
              <p14:cNvContentPartPr/>
              <p14:nvPr/>
            </p14:nvContentPartPr>
            <p14:xfrm>
              <a:off x="5378173" y="5990684"/>
              <a:ext cx="465120" cy="1818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624DE89-DA25-7F51-D230-DED1BA71673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369173" y="5982044"/>
                <a:ext cx="48276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3DD5048-BAEF-7F5F-FD3F-C778382777E9}"/>
                  </a:ext>
                </a:extLst>
              </p14:cNvPr>
              <p14:cNvContentPartPr/>
              <p14:nvPr/>
            </p14:nvContentPartPr>
            <p14:xfrm>
              <a:off x="5779933" y="6184364"/>
              <a:ext cx="91800" cy="1490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3DD5048-BAEF-7F5F-FD3F-C778382777E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771293" y="6175364"/>
                <a:ext cx="109440" cy="16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6702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CC1F49-D954-E704-19A7-87919D2ED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F55E9-9346-445E-8AFC-108091F87BD4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70BB7-F40F-9B4D-3D59-A0A6CBB5BA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36525"/>
            <a:ext cx="8991599" cy="65849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B4A6D3F-8D5D-B82A-43F2-41701A8B289D}"/>
                  </a:ext>
                </a:extLst>
              </p14:cNvPr>
              <p14:cNvContentPartPr/>
              <p14:nvPr/>
            </p14:nvContentPartPr>
            <p14:xfrm>
              <a:off x="286945" y="4794689"/>
              <a:ext cx="7835400" cy="96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B4A6D3F-8D5D-B82A-43F2-41701A8B289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3305" y="4686689"/>
                <a:ext cx="7943040" cy="31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67FCBE3-9BFF-9714-383A-0D132C3B1BAC}"/>
                  </a:ext>
                </a:extLst>
              </p14:cNvPr>
              <p14:cNvContentPartPr/>
              <p14:nvPr/>
            </p14:nvContentPartPr>
            <p14:xfrm>
              <a:off x="276145" y="4986569"/>
              <a:ext cx="1604880" cy="118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67FCBE3-9BFF-9714-383A-0D132C3B1BA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2505" y="4878569"/>
                <a:ext cx="171252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28069F2-EFB4-F8F3-404D-66394D586FDA}"/>
                  </a:ext>
                </a:extLst>
              </p14:cNvPr>
              <p14:cNvContentPartPr/>
              <p14:nvPr/>
            </p14:nvContentPartPr>
            <p14:xfrm>
              <a:off x="4826905" y="1203689"/>
              <a:ext cx="373680" cy="4813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28069F2-EFB4-F8F3-404D-66394D586FD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772905" y="1096049"/>
                <a:ext cx="481320" cy="69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91D2648-E6C2-1EAC-942E-33646D1D94DB}"/>
                  </a:ext>
                </a:extLst>
              </p14:cNvPr>
              <p14:cNvContentPartPr/>
              <p14:nvPr/>
            </p14:nvContentPartPr>
            <p14:xfrm>
              <a:off x="4834465" y="1240049"/>
              <a:ext cx="354600" cy="386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91D2648-E6C2-1EAC-942E-33646D1D94D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780465" y="1132409"/>
                <a:ext cx="462240" cy="60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9039A98-7ED4-949C-DB30-D223EEDED1CC}"/>
                  </a:ext>
                </a:extLst>
              </p14:cNvPr>
              <p14:cNvContentPartPr/>
              <p14:nvPr/>
            </p14:nvContentPartPr>
            <p14:xfrm>
              <a:off x="6236305" y="1818209"/>
              <a:ext cx="423000" cy="14389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9039A98-7ED4-949C-DB30-D223EEDED1C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182665" y="1710209"/>
                <a:ext cx="530640" cy="165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280D559-4A2B-2FAD-04C1-868E1B7FA03B}"/>
                  </a:ext>
                </a:extLst>
              </p14:cNvPr>
              <p14:cNvContentPartPr/>
              <p14:nvPr/>
            </p14:nvContentPartPr>
            <p14:xfrm>
              <a:off x="6325945" y="3422729"/>
              <a:ext cx="314640" cy="129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280D559-4A2B-2FAD-04C1-868E1B7FA03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272305" y="3315089"/>
                <a:ext cx="42228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20F8C1C-AE2F-B365-DF9F-6522F05BDFA6}"/>
                  </a:ext>
                </a:extLst>
              </p14:cNvPr>
              <p14:cNvContentPartPr/>
              <p14:nvPr/>
            </p14:nvContentPartPr>
            <p14:xfrm>
              <a:off x="7824985" y="3657089"/>
              <a:ext cx="320760" cy="9601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20F8C1C-AE2F-B365-DF9F-6522F05BDFA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771345" y="3549449"/>
                <a:ext cx="428400" cy="11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C665C6F-7E7D-012B-7191-B9C1D82DCC3C}"/>
                  </a:ext>
                </a:extLst>
              </p14:cNvPr>
              <p14:cNvContentPartPr/>
              <p14:nvPr/>
            </p14:nvContentPartPr>
            <p14:xfrm>
              <a:off x="6142345" y="1840169"/>
              <a:ext cx="268560" cy="2667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C665C6F-7E7D-012B-7191-B9C1D82DCC3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088705" y="1732169"/>
                <a:ext cx="376200" cy="48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2AD3095-9DD1-102F-FF77-641504F6BE55}"/>
                  </a:ext>
                </a:extLst>
              </p14:cNvPr>
              <p14:cNvContentPartPr/>
              <p14:nvPr/>
            </p14:nvContentPartPr>
            <p14:xfrm>
              <a:off x="5263428" y="1181634"/>
              <a:ext cx="274680" cy="5425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2AD3095-9DD1-102F-FF77-641504F6BE5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254788" y="1172994"/>
                <a:ext cx="292320" cy="56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2AF4F32-081A-38D1-97ED-D040D99DB02B}"/>
                  </a:ext>
                </a:extLst>
              </p14:cNvPr>
              <p14:cNvContentPartPr/>
              <p14:nvPr/>
            </p14:nvContentPartPr>
            <p14:xfrm>
              <a:off x="5590668" y="1282434"/>
              <a:ext cx="144000" cy="1414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2AF4F32-081A-38D1-97ED-D040D99DB02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582028" y="1273434"/>
                <a:ext cx="161640" cy="159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323571A6-1EDA-6EF6-ABDD-A1DBEEDC6F9B}"/>
              </a:ext>
            </a:extLst>
          </p:cNvPr>
          <p:cNvGrpSpPr/>
          <p:nvPr/>
        </p:nvGrpSpPr>
        <p:grpSpPr>
          <a:xfrm>
            <a:off x="5754108" y="1293234"/>
            <a:ext cx="44640" cy="400680"/>
            <a:chOff x="5754108" y="1293234"/>
            <a:chExt cx="44640" cy="40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0200A91-5918-34B3-ECB8-170DC6B09C6F}"/>
                    </a:ext>
                  </a:extLst>
                </p14:cNvPr>
                <p14:cNvContentPartPr/>
                <p14:nvPr/>
              </p14:nvContentPartPr>
              <p14:xfrm>
                <a:off x="5798388" y="1293234"/>
                <a:ext cx="360" cy="4006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0200A91-5918-34B3-ECB8-170DC6B09C6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789388" y="1284234"/>
                  <a:ext cx="18000" cy="41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A591A3B-B29D-D120-E10C-78E1D3E7E2D5}"/>
                    </a:ext>
                  </a:extLst>
                </p14:cNvPr>
                <p14:cNvContentPartPr/>
                <p14:nvPr/>
              </p14:nvContentPartPr>
              <p14:xfrm>
                <a:off x="5754108" y="1438314"/>
                <a:ext cx="360" cy="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A591A3B-B29D-D120-E10C-78E1D3E7E2D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745108" y="142967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16C65C2-E29C-B279-6E23-A6ABC5F291C1}"/>
                  </a:ext>
                </a:extLst>
              </p14:cNvPr>
              <p14:cNvContentPartPr/>
              <p14:nvPr/>
            </p14:nvContentPartPr>
            <p14:xfrm>
              <a:off x="7158828" y="2207994"/>
              <a:ext cx="360" cy="2887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16C65C2-E29C-B279-6E23-A6ABC5F291C1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149828" y="2198994"/>
                <a:ext cx="18000" cy="30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B2E0564-74D7-C49F-0C47-9BF684195261}"/>
                  </a:ext>
                </a:extLst>
              </p14:cNvPr>
              <p14:cNvContentPartPr/>
              <p14:nvPr/>
            </p14:nvContentPartPr>
            <p14:xfrm>
              <a:off x="7281588" y="2191434"/>
              <a:ext cx="267840" cy="3546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B2E0564-74D7-C49F-0C47-9BF684195261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272588" y="2182434"/>
                <a:ext cx="285480" cy="37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CEDD5289-27F9-C353-328E-E8AB0FC9DC9F}"/>
                  </a:ext>
                </a:extLst>
              </p14:cNvPr>
              <p14:cNvContentPartPr/>
              <p14:nvPr/>
            </p14:nvContentPartPr>
            <p14:xfrm>
              <a:off x="6762468" y="1716954"/>
              <a:ext cx="318960" cy="5806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CEDD5289-27F9-C353-328E-E8AB0FC9DC9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753468" y="1707954"/>
                <a:ext cx="336600" cy="59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0CC5F70-00CF-BE7D-B398-7F07EF16F62D}"/>
                  </a:ext>
                </a:extLst>
              </p14:cNvPr>
              <p14:cNvContentPartPr/>
              <p14:nvPr/>
            </p14:nvContentPartPr>
            <p14:xfrm>
              <a:off x="6767508" y="2308434"/>
              <a:ext cx="291240" cy="11358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0CC5F70-00CF-BE7D-B398-7F07EF16F62D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758508" y="2299434"/>
                <a:ext cx="308880" cy="11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895D837A-0B24-A778-B34A-37B4CBB5336B}"/>
                  </a:ext>
                </a:extLst>
              </p14:cNvPr>
              <p14:cNvContentPartPr/>
              <p14:nvPr/>
            </p14:nvContentPartPr>
            <p14:xfrm>
              <a:off x="8751108" y="3791274"/>
              <a:ext cx="248400" cy="3913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895D837A-0B24-A778-B34A-37B4CBB5336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742108" y="3782634"/>
                <a:ext cx="266040" cy="40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B826ACF-A828-467E-7730-6055315E2E3F}"/>
                  </a:ext>
                </a:extLst>
              </p14:cNvPr>
              <p14:cNvContentPartPr/>
              <p14:nvPr/>
            </p14:nvContentPartPr>
            <p14:xfrm>
              <a:off x="8150628" y="3576354"/>
              <a:ext cx="554760" cy="11404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B826ACF-A828-467E-7730-6055315E2E3F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141628" y="3567714"/>
                <a:ext cx="572400" cy="115812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22">
            <a:extLst>
              <a:ext uri="{FF2B5EF4-FFF2-40B4-BE49-F238E27FC236}">
                <a16:creationId xmlns:a16="http://schemas.microsoft.com/office/drawing/2014/main" id="{C0157B24-94BD-7216-C7F1-BB3C77ED8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345" y="5533049"/>
            <a:ext cx="2809875" cy="118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7516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11BB38-146D-AE5D-3E77-35A2068E7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F55E9-9346-445E-8AFC-108091F87BD4}" type="slidenum">
              <a:rPr lang="en-US" altLang="en-US" smtClean="0"/>
              <a:pPr/>
              <a:t>12</a:t>
            </a:fld>
            <a:endParaRPr lang="en-US" altLang="en-US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A6D453A4-D133-9903-01A2-E8901A3CE2A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" y="136525"/>
          <a:ext cx="9677400" cy="649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3886099" imgH="5029200" progId="Acrobat.Document.2020">
                  <p:embed/>
                </p:oleObj>
              </mc:Choice>
              <mc:Fallback>
                <p:oleObj name="Acrobat Document" r:id="rId3" imgW="3886099" imgH="5029200" progId="Acrobat.Document.2020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A6D453A4-D133-9903-01A2-E8901A3CE2A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5800" y="136525"/>
                        <a:ext cx="9677400" cy="6492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D2A30BF-CB7A-CBBE-4915-E8A09E481ED0}"/>
                  </a:ext>
                </a:extLst>
              </p14:cNvPr>
              <p14:cNvContentPartPr/>
              <p14:nvPr/>
            </p14:nvContentPartPr>
            <p14:xfrm>
              <a:off x="2739985" y="1510580"/>
              <a:ext cx="429120" cy="4388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D2A30BF-CB7A-CBBE-4915-E8A09E481ED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85985" y="1402580"/>
                <a:ext cx="536760" cy="65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91FDD54-E1E6-CCBD-9098-773DEE347D9D}"/>
                  </a:ext>
                </a:extLst>
              </p14:cNvPr>
              <p14:cNvContentPartPr/>
              <p14:nvPr/>
            </p14:nvContentPartPr>
            <p14:xfrm>
              <a:off x="4075225" y="1980569"/>
              <a:ext cx="412560" cy="14781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91FDD54-E1E6-CCBD-9098-773DEE347D9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021272" y="1872569"/>
                <a:ext cx="520106" cy="169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531B9DE-9CD1-702E-83F4-5BF1BF476D53}"/>
                  </a:ext>
                </a:extLst>
              </p14:cNvPr>
              <p14:cNvContentPartPr/>
              <p14:nvPr/>
            </p14:nvContentPartPr>
            <p14:xfrm>
              <a:off x="5582185" y="3594089"/>
              <a:ext cx="2865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531B9DE-9CD1-702E-83F4-5BF1BF476D5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528185" y="3486089"/>
                <a:ext cx="3942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389A743-CE79-2B57-4775-7F7903B0DEA4}"/>
                  </a:ext>
                </a:extLst>
              </p14:cNvPr>
              <p14:cNvContentPartPr/>
              <p14:nvPr/>
            </p14:nvContentPartPr>
            <p14:xfrm>
              <a:off x="5572465" y="3679049"/>
              <a:ext cx="339480" cy="752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389A743-CE79-2B57-4775-7F7903B0DEA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518465" y="3571563"/>
                <a:ext cx="447120" cy="2898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2E3DC63-2BA7-78E6-AFF5-53C74F154759}"/>
                  </a:ext>
                </a:extLst>
              </p14:cNvPr>
              <p14:cNvContentPartPr/>
              <p14:nvPr/>
            </p14:nvContentPartPr>
            <p14:xfrm>
              <a:off x="5592265" y="3847169"/>
              <a:ext cx="282960" cy="338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2E3DC63-2BA7-78E6-AFF5-53C74F15475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538265" y="3739169"/>
                <a:ext cx="39060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79BB14E-10DC-8F3C-BB48-0225E5D7043F}"/>
                  </a:ext>
                </a:extLst>
              </p14:cNvPr>
              <p14:cNvContentPartPr/>
              <p14:nvPr/>
            </p14:nvContentPartPr>
            <p14:xfrm>
              <a:off x="5531065" y="3955169"/>
              <a:ext cx="349200" cy="345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79BB14E-10DC-8F3C-BB48-0225E5D7043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477065" y="3847169"/>
                <a:ext cx="456840" cy="2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E9A46A5-AB72-95C0-4EB5-0754ACC8658C}"/>
                  </a:ext>
                </a:extLst>
              </p14:cNvPr>
              <p14:cNvContentPartPr/>
              <p14:nvPr/>
            </p14:nvContentPartPr>
            <p14:xfrm>
              <a:off x="5571385" y="4092689"/>
              <a:ext cx="297000" cy="118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E9A46A5-AB72-95C0-4EB5-0754ACC8658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517385" y="3984689"/>
                <a:ext cx="40464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767A290-CDF1-0BE1-27B7-5E566AA3B390}"/>
                  </a:ext>
                </a:extLst>
              </p14:cNvPr>
              <p14:cNvContentPartPr/>
              <p14:nvPr/>
            </p14:nvContentPartPr>
            <p14:xfrm>
              <a:off x="5614945" y="4242089"/>
              <a:ext cx="275400" cy="226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767A290-CDF1-0BE1-27B7-5E566AA3B39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560945" y="4134089"/>
                <a:ext cx="38304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ADAC30A-C007-72AB-E762-B4A2BF88E578}"/>
                  </a:ext>
                </a:extLst>
              </p14:cNvPr>
              <p14:cNvContentPartPr/>
              <p14:nvPr/>
            </p14:nvContentPartPr>
            <p14:xfrm>
              <a:off x="5529625" y="4379609"/>
              <a:ext cx="371880" cy="54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ADAC30A-C007-72AB-E762-B4A2BF88E57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475625" y="4271609"/>
                <a:ext cx="47952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6B128D6-6722-3122-2DB4-E8F47E74B9C3}"/>
                  </a:ext>
                </a:extLst>
              </p14:cNvPr>
              <p14:cNvContentPartPr/>
              <p14:nvPr/>
            </p14:nvContentPartPr>
            <p14:xfrm>
              <a:off x="5571385" y="4507049"/>
              <a:ext cx="282240" cy="226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6B128D6-6722-3122-2DB4-E8F47E74B9C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517385" y="4399049"/>
                <a:ext cx="389880" cy="238320"/>
              </a:xfrm>
              <a:prstGeom prst="rect">
                <a:avLst/>
              </a:prstGeom>
            </p:spPr>
          </p:pic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4E6DE331-129E-B2CD-5A62-603542006625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676400" y="5698413"/>
            <a:ext cx="5257800" cy="117588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B68C37C-6F5C-AAE7-ABEC-D878F36286CB}"/>
                  </a:ext>
                </a:extLst>
              </p14:cNvPr>
              <p14:cNvContentPartPr/>
              <p14:nvPr/>
            </p14:nvContentPartPr>
            <p14:xfrm>
              <a:off x="2995333" y="1972724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B68C37C-6F5C-AAE7-ABEC-D878F36286C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986693" y="196408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2B96516-8E1F-52E2-C725-2A5099064866}"/>
                  </a:ext>
                </a:extLst>
              </p14:cNvPr>
              <p14:cNvContentPartPr/>
              <p14:nvPr/>
            </p14:nvContentPartPr>
            <p14:xfrm>
              <a:off x="2708053" y="1985324"/>
              <a:ext cx="480960" cy="489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2B96516-8E1F-52E2-C725-2A5099064866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699053" y="1976324"/>
                <a:ext cx="49860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2EC95B9-10E1-1719-5E87-294FC7D97AA0}"/>
                  </a:ext>
                </a:extLst>
              </p14:cNvPr>
              <p14:cNvContentPartPr/>
              <p14:nvPr/>
            </p14:nvContentPartPr>
            <p14:xfrm>
              <a:off x="2654773" y="1959764"/>
              <a:ext cx="629280" cy="1054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2EC95B9-10E1-1719-5E87-294FC7D97AA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645773" y="1950764"/>
                <a:ext cx="646920" cy="123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E6F258D4-1E16-D4D1-9FF5-290FAAF64EF7}"/>
              </a:ext>
            </a:extLst>
          </p:cNvPr>
          <p:cNvGrpSpPr/>
          <p:nvPr/>
        </p:nvGrpSpPr>
        <p:grpSpPr>
          <a:xfrm>
            <a:off x="2683213" y="1916204"/>
            <a:ext cx="541080" cy="141480"/>
            <a:chOff x="2683213" y="1916204"/>
            <a:chExt cx="541080" cy="14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74A9BB4-5CC9-AF3C-FDD9-B21EFD03CD4A}"/>
                    </a:ext>
                  </a:extLst>
                </p14:cNvPr>
                <p14:cNvContentPartPr/>
                <p14:nvPr/>
              </p14:nvContentPartPr>
              <p14:xfrm>
                <a:off x="2899213" y="1984604"/>
                <a:ext cx="360" cy="3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74A9BB4-5CC9-AF3C-FDD9-B21EFD03CD4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890573" y="197596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21B5FA1-61B3-058F-A63C-2A1946418933}"/>
                    </a:ext>
                  </a:extLst>
                </p14:cNvPr>
                <p14:cNvContentPartPr/>
                <p14:nvPr/>
              </p14:nvContentPartPr>
              <p14:xfrm>
                <a:off x="2947813" y="1916204"/>
                <a:ext cx="360" cy="1414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21B5FA1-61B3-058F-A63C-2A194641893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938813" y="1907204"/>
                  <a:ext cx="180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5C4E5DD-81E7-A271-B1FD-74626F1CB9C0}"/>
                    </a:ext>
                  </a:extLst>
                </p14:cNvPr>
                <p14:cNvContentPartPr/>
                <p14:nvPr/>
              </p14:nvContentPartPr>
              <p14:xfrm>
                <a:off x="2683213" y="2021324"/>
                <a:ext cx="541080" cy="122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5C4E5DD-81E7-A271-B1FD-74626F1CB9C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674213" y="2012324"/>
                  <a:ext cx="558720" cy="29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9963226-F768-70E0-A909-A7B759D02C4C}"/>
                  </a:ext>
                </a:extLst>
              </p14:cNvPr>
              <p14:cNvContentPartPr/>
              <p14:nvPr/>
            </p14:nvContentPartPr>
            <p14:xfrm>
              <a:off x="8457973" y="1419764"/>
              <a:ext cx="36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9963226-F768-70E0-A909-A7B759D02C4C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448973" y="1410764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47612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F300AC-02D4-401F-4755-5BA7B1228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F55E9-9346-445E-8AFC-108091F87BD4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ABC488-768F-465D-CDF9-53D323F27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414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16B15C32-A5F7-4F47-9E5F-5436E949E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5726"/>
            <a:ext cx="9067800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4400" b="0" dirty="0">
                <a:latin typeface="Comic Sans MS" panose="030F0702030302020204" pitchFamily="66" charset="0"/>
              </a:rPr>
              <a:t>Confirmatory Factor Analysis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4400" b="0" dirty="0">
                <a:latin typeface="Comic Sans MS" panose="030F0702030302020204" pitchFamily="66" charset="0"/>
              </a:rPr>
              <a:t>Fit Indices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6A8C2D1A-6945-4479-8DAD-012EA1560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76400"/>
            <a:ext cx="7772400" cy="325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715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indent="-228600" defTabSz="9715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715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715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715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71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71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71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71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lnSpc>
                <a:spcPct val="125000"/>
              </a:lnSpc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en-US" altLang="en-US" dirty="0"/>
              <a:t>Normed fit index:</a:t>
            </a:r>
            <a:r>
              <a:rPr lang="en-US" altLang="en-US" sz="3200" dirty="0"/>
              <a:t> </a:t>
            </a:r>
          </a:p>
          <a:p>
            <a:pPr lvl="1">
              <a:lnSpc>
                <a:spcPct val="125000"/>
              </a:lnSpc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endParaRPr lang="en-US" altLang="en-US" sz="3200" dirty="0"/>
          </a:p>
          <a:p>
            <a:pPr lvl="1">
              <a:lnSpc>
                <a:spcPct val="125000"/>
              </a:lnSpc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en-US" altLang="en-US" sz="3200" dirty="0"/>
              <a:t>Non-normed fit index:</a:t>
            </a:r>
          </a:p>
          <a:p>
            <a:pPr lvl="1">
              <a:lnSpc>
                <a:spcPct val="125000"/>
              </a:lnSpc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endParaRPr lang="en-US" altLang="en-US" sz="3200" dirty="0">
              <a:solidFill>
                <a:schemeClr val="tx2"/>
              </a:solidFill>
            </a:endParaRPr>
          </a:p>
          <a:p>
            <a:pPr lvl="1">
              <a:lnSpc>
                <a:spcPct val="125000"/>
              </a:lnSpc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endParaRPr lang="en-US" altLang="en-US" sz="3200" dirty="0"/>
          </a:p>
          <a:p>
            <a:pPr lvl="1">
              <a:lnSpc>
                <a:spcPct val="125000"/>
              </a:lnSpc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en-US" altLang="en-US" dirty="0"/>
              <a:t>Comparative fit index:</a:t>
            </a:r>
          </a:p>
        </p:txBody>
      </p:sp>
      <p:sp>
        <p:nvSpPr>
          <p:cNvPr id="39940" name="Line 4">
            <a:extLst>
              <a:ext uri="{FF2B5EF4-FFF2-40B4-BE49-F238E27FC236}">
                <a16:creationId xmlns:a16="http://schemas.microsoft.com/office/drawing/2014/main" id="{431B7ADD-CA6B-4FF5-8AE7-D25CE90FF4D3}"/>
              </a:ext>
            </a:extLst>
          </p:cNvPr>
          <p:cNvSpPr>
            <a:spLocks noChangeShapeType="1"/>
          </p:cNvSpPr>
          <p:nvPr/>
        </p:nvSpPr>
        <p:spPr bwMode="auto">
          <a:xfrm>
            <a:off x="1168400" y="1295400"/>
            <a:ext cx="690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1" name="Line 5">
            <a:extLst>
              <a:ext uri="{FF2B5EF4-FFF2-40B4-BE49-F238E27FC236}">
                <a16:creationId xmlns:a16="http://schemas.microsoft.com/office/drawing/2014/main" id="{416D074B-DC9D-4883-ACE6-E59C6DFD7922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2103438"/>
            <a:ext cx="1905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2" name="Text Box 6">
            <a:extLst>
              <a:ext uri="{FF2B5EF4-FFF2-40B4-BE49-F238E27FC236}">
                <a16:creationId xmlns:a16="http://schemas.microsoft.com/office/drawing/2014/main" id="{1A67CDA7-FE8D-4025-86D6-F60805D55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6525" y="1492250"/>
            <a:ext cx="1123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ym typeface="Symbol" panose="05050102010706020507" pitchFamily="18" charset="2"/>
              </a:rPr>
              <a:t></a:t>
            </a:r>
            <a:r>
              <a:rPr lang="en-US" altLang="en-US" sz="2400"/>
              <a:t>    - </a:t>
            </a:r>
            <a:r>
              <a:rPr lang="en-US" altLang="en-US" sz="2400">
                <a:sym typeface="Symbol" panose="05050102010706020507" pitchFamily="18" charset="2"/>
              </a:rPr>
              <a:t></a:t>
            </a:r>
            <a:r>
              <a:rPr lang="en-US" altLang="en-US" sz="2400"/>
              <a:t> </a:t>
            </a:r>
            <a:endParaRPr lang="en-US" altLang="en-US" sz="2400">
              <a:cs typeface="Times New Roman" panose="02020603050405020304" pitchFamily="18" charset="0"/>
            </a:endParaRPr>
          </a:p>
        </p:txBody>
      </p:sp>
      <p:sp>
        <p:nvSpPr>
          <p:cNvPr id="39943" name="Text Box 7">
            <a:extLst>
              <a:ext uri="{FF2B5EF4-FFF2-40B4-BE49-F238E27FC236}">
                <a16:creationId xmlns:a16="http://schemas.microsoft.com/office/drawing/2014/main" id="{EF66D5DD-6682-4141-BBAB-4350DE1AC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1371600"/>
            <a:ext cx="2682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2</a:t>
            </a:r>
          </a:p>
        </p:txBody>
      </p:sp>
      <p:sp>
        <p:nvSpPr>
          <p:cNvPr id="39944" name="Text Box 8">
            <a:extLst>
              <a:ext uri="{FF2B5EF4-FFF2-40B4-BE49-F238E27FC236}">
                <a16:creationId xmlns:a16="http://schemas.microsoft.com/office/drawing/2014/main" id="{756C8E8F-097D-4798-9A1F-FE61A2828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1795463"/>
            <a:ext cx="4222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i="1"/>
              <a:t>null</a:t>
            </a:r>
          </a:p>
        </p:txBody>
      </p:sp>
      <p:sp>
        <p:nvSpPr>
          <p:cNvPr id="39945" name="Text Box 9">
            <a:extLst>
              <a:ext uri="{FF2B5EF4-FFF2-40B4-BE49-F238E27FC236}">
                <a16:creationId xmlns:a16="http://schemas.microsoft.com/office/drawing/2014/main" id="{4AC6E42F-AF6D-49E9-820D-EF9DC9E22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2988" y="1798638"/>
            <a:ext cx="6016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i="1"/>
              <a:t>model</a:t>
            </a:r>
          </a:p>
        </p:txBody>
      </p:sp>
      <p:sp>
        <p:nvSpPr>
          <p:cNvPr id="39946" name="Text Box 10">
            <a:extLst>
              <a:ext uri="{FF2B5EF4-FFF2-40B4-BE49-F238E27FC236}">
                <a16:creationId xmlns:a16="http://schemas.microsoft.com/office/drawing/2014/main" id="{B8813C89-795F-4248-817A-760DE17783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1447800"/>
            <a:ext cx="2682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2</a:t>
            </a:r>
          </a:p>
        </p:txBody>
      </p:sp>
      <p:sp>
        <p:nvSpPr>
          <p:cNvPr id="39947" name="Text Box 11">
            <a:extLst>
              <a:ext uri="{FF2B5EF4-FFF2-40B4-BE49-F238E27FC236}">
                <a16:creationId xmlns:a16="http://schemas.microsoft.com/office/drawing/2014/main" id="{59269729-4B36-4B3E-961F-2BDBC3A99D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098675"/>
            <a:ext cx="350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ym typeface="Symbol" panose="05050102010706020507" pitchFamily="18" charset="2"/>
              </a:rPr>
              <a:t></a:t>
            </a:r>
          </a:p>
        </p:txBody>
      </p:sp>
      <p:sp>
        <p:nvSpPr>
          <p:cNvPr id="39948" name="Text Box 12">
            <a:extLst>
              <a:ext uri="{FF2B5EF4-FFF2-40B4-BE49-F238E27FC236}">
                <a16:creationId xmlns:a16="http://schemas.microsoft.com/office/drawing/2014/main" id="{B834626E-AB8F-4617-9C5D-9381E907F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2057400"/>
            <a:ext cx="2682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2</a:t>
            </a:r>
          </a:p>
        </p:txBody>
      </p:sp>
      <p:sp>
        <p:nvSpPr>
          <p:cNvPr id="39949" name="Text Box 13">
            <a:extLst>
              <a:ext uri="{FF2B5EF4-FFF2-40B4-BE49-F238E27FC236}">
                <a16:creationId xmlns:a16="http://schemas.microsoft.com/office/drawing/2014/main" id="{33D89089-956D-463E-B219-B675B41B6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362200"/>
            <a:ext cx="4222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i="1"/>
              <a:t>null</a:t>
            </a:r>
          </a:p>
        </p:txBody>
      </p:sp>
      <p:sp>
        <p:nvSpPr>
          <p:cNvPr id="39950" name="Line 14">
            <a:extLst>
              <a:ext uri="{FF2B5EF4-FFF2-40B4-BE49-F238E27FC236}">
                <a16:creationId xmlns:a16="http://schemas.microsoft.com/office/drawing/2014/main" id="{B82BB1C5-A18A-4B44-99F8-AD9B0CC6B54E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3306763"/>
            <a:ext cx="2514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1" name="Text Box 15">
            <a:extLst>
              <a:ext uri="{FF2B5EF4-FFF2-40B4-BE49-F238E27FC236}">
                <a16:creationId xmlns:a16="http://schemas.microsoft.com/office/drawing/2014/main" id="{B53F898B-3536-42A1-9321-09D03BA956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3925" y="2168525"/>
            <a:ext cx="13620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ym typeface="Symbol" panose="05050102010706020507" pitchFamily="18" charset="2"/>
              </a:rPr>
              <a:t></a:t>
            </a:r>
            <a:r>
              <a:rPr lang="en-US" altLang="en-US" sz="2400">
                <a:solidFill>
                  <a:schemeClr val="tx2"/>
                </a:solidFill>
                <a:cs typeface="Times New Roman" panose="02020603050405020304" pitchFamily="18" charset="0"/>
              </a:rPr>
              <a:t> 	 </a:t>
            </a:r>
            <a:r>
              <a:rPr lang="en-US" altLang="en-US" sz="2400">
                <a:sym typeface="Symbol" panose="05050102010706020507" pitchFamily="18" charset="2"/>
              </a:rPr>
              <a:t></a:t>
            </a:r>
            <a:endParaRPr lang="en-US" altLang="en-US" sz="240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</a:endParaRPr>
          </a:p>
        </p:txBody>
      </p:sp>
      <p:sp>
        <p:nvSpPr>
          <p:cNvPr id="39952" name="Text Box 16">
            <a:extLst>
              <a:ext uri="{FF2B5EF4-FFF2-40B4-BE49-F238E27FC236}">
                <a16:creationId xmlns:a16="http://schemas.microsoft.com/office/drawing/2014/main" id="{C324A730-FD46-4AB5-A070-99F20220F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2087563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2</a:t>
            </a:r>
          </a:p>
        </p:txBody>
      </p:sp>
      <p:sp>
        <p:nvSpPr>
          <p:cNvPr id="39953" name="Text Box 17">
            <a:extLst>
              <a:ext uri="{FF2B5EF4-FFF2-40B4-BE49-F238E27FC236}">
                <a16:creationId xmlns:a16="http://schemas.microsoft.com/office/drawing/2014/main" id="{72D9E004-DE86-4CEA-B905-4A59670BBD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2471738"/>
            <a:ext cx="4222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i="1"/>
              <a:t>null</a:t>
            </a:r>
          </a:p>
        </p:txBody>
      </p:sp>
      <p:sp>
        <p:nvSpPr>
          <p:cNvPr id="39954" name="Text Box 18">
            <a:extLst>
              <a:ext uri="{FF2B5EF4-FFF2-40B4-BE49-F238E27FC236}">
                <a16:creationId xmlns:a16="http://schemas.microsoft.com/office/drawing/2014/main" id="{BCDA8B0F-06FD-436E-85EC-4B4F44492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2788" y="2468563"/>
            <a:ext cx="644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i="1">
                <a:solidFill>
                  <a:schemeClr val="tx2"/>
                </a:solidFill>
              </a:rPr>
              <a:t> </a:t>
            </a:r>
            <a:r>
              <a:rPr lang="en-US" altLang="en-US" sz="1200" i="1"/>
              <a:t>model</a:t>
            </a:r>
          </a:p>
        </p:txBody>
      </p:sp>
      <p:sp>
        <p:nvSpPr>
          <p:cNvPr id="39955" name="Text Box 19">
            <a:extLst>
              <a:ext uri="{FF2B5EF4-FFF2-40B4-BE49-F238E27FC236}">
                <a16:creationId xmlns:a16="http://schemas.microsoft.com/office/drawing/2014/main" id="{AF4B4798-F8D1-4690-B17F-4BCCAEFFB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3113" y="2087563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2</a:t>
            </a:r>
          </a:p>
        </p:txBody>
      </p:sp>
      <p:sp>
        <p:nvSpPr>
          <p:cNvPr id="39956" name="Line 20">
            <a:extLst>
              <a:ext uri="{FF2B5EF4-FFF2-40B4-BE49-F238E27FC236}">
                <a16:creationId xmlns:a16="http://schemas.microsoft.com/office/drawing/2014/main" id="{9EDC9287-D1A7-4699-AA24-54B2876F9084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27432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7" name="Line 21">
            <a:extLst>
              <a:ext uri="{FF2B5EF4-FFF2-40B4-BE49-F238E27FC236}">
                <a16:creationId xmlns:a16="http://schemas.microsoft.com/office/drawing/2014/main" id="{A383E787-1C80-4859-BB9D-9791C2EEBDF0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2743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8" name="Text Box 22">
            <a:extLst>
              <a:ext uri="{FF2B5EF4-FFF2-40B4-BE49-F238E27FC236}">
                <a16:creationId xmlns:a16="http://schemas.microsoft.com/office/drawing/2014/main" id="{CB6A7838-A415-4C0A-AE19-AB13FABFC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2438400"/>
            <a:ext cx="2873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-</a:t>
            </a:r>
          </a:p>
        </p:txBody>
      </p:sp>
      <p:sp>
        <p:nvSpPr>
          <p:cNvPr id="39959" name="Text Box 23">
            <a:extLst>
              <a:ext uri="{FF2B5EF4-FFF2-40B4-BE49-F238E27FC236}">
                <a16:creationId xmlns:a16="http://schemas.microsoft.com/office/drawing/2014/main" id="{2CA91940-754E-48B6-B422-2505BA987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2743200"/>
            <a:ext cx="1377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df        df</a:t>
            </a:r>
          </a:p>
        </p:txBody>
      </p:sp>
      <p:sp>
        <p:nvSpPr>
          <p:cNvPr id="39960" name="Text Box 24">
            <a:extLst>
              <a:ext uri="{FF2B5EF4-FFF2-40B4-BE49-F238E27FC236}">
                <a16:creationId xmlns:a16="http://schemas.microsoft.com/office/drawing/2014/main" id="{9BF511C3-59EB-40FA-AA98-BDBE7A83E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2971800"/>
            <a:ext cx="4651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i="1">
                <a:solidFill>
                  <a:schemeClr val="tx2"/>
                </a:solidFill>
              </a:rPr>
              <a:t> </a:t>
            </a:r>
            <a:r>
              <a:rPr lang="en-US" altLang="en-US" sz="1200" i="1"/>
              <a:t>null</a:t>
            </a:r>
          </a:p>
        </p:txBody>
      </p:sp>
      <p:sp>
        <p:nvSpPr>
          <p:cNvPr id="39961" name="Text Box 25">
            <a:extLst>
              <a:ext uri="{FF2B5EF4-FFF2-40B4-BE49-F238E27FC236}">
                <a16:creationId xmlns:a16="http://schemas.microsoft.com/office/drawing/2014/main" id="{B462D8A1-3374-4274-B45C-59DA9B13E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8988" y="2971800"/>
            <a:ext cx="6016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i="1"/>
              <a:t>model</a:t>
            </a:r>
          </a:p>
        </p:txBody>
      </p:sp>
      <p:sp>
        <p:nvSpPr>
          <p:cNvPr id="39962" name="Text Box 26">
            <a:extLst>
              <a:ext uri="{FF2B5EF4-FFF2-40B4-BE49-F238E27FC236}">
                <a16:creationId xmlns:a16="http://schemas.microsoft.com/office/drawing/2014/main" id="{46D319DD-F029-44FF-8F5F-48FC090059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3336925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2</a:t>
            </a:r>
          </a:p>
        </p:txBody>
      </p:sp>
      <p:sp>
        <p:nvSpPr>
          <p:cNvPr id="39963" name="Text Box 27">
            <a:extLst>
              <a:ext uri="{FF2B5EF4-FFF2-40B4-BE49-F238E27FC236}">
                <a16:creationId xmlns:a16="http://schemas.microsoft.com/office/drawing/2014/main" id="{D1577959-827B-41F6-9FD7-60BEA2534C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3581400"/>
            <a:ext cx="4222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i="1"/>
              <a:t>null</a:t>
            </a:r>
          </a:p>
        </p:txBody>
      </p:sp>
      <p:sp>
        <p:nvSpPr>
          <p:cNvPr id="39964" name="Text Box 28">
            <a:extLst>
              <a:ext uri="{FF2B5EF4-FFF2-40B4-BE49-F238E27FC236}">
                <a16:creationId xmlns:a16="http://schemas.microsoft.com/office/drawing/2014/main" id="{680DC656-ECEB-4A91-A96A-3ACECB5C1A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144963"/>
            <a:ext cx="4651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i="1">
                <a:solidFill>
                  <a:schemeClr val="tx2"/>
                </a:solidFill>
              </a:rPr>
              <a:t> </a:t>
            </a:r>
            <a:r>
              <a:rPr lang="en-US" altLang="en-US" sz="1200" i="1"/>
              <a:t>null</a:t>
            </a:r>
          </a:p>
        </p:txBody>
      </p:sp>
      <p:sp>
        <p:nvSpPr>
          <p:cNvPr id="39965" name="Text Box 29">
            <a:extLst>
              <a:ext uri="{FF2B5EF4-FFF2-40B4-BE49-F238E27FC236}">
                <a16:creationId xmlns:a16="http://schemas.microsoft.com/office/drawing/2014/main" id="{D76E3516-535A-4042-B072-6744AF633F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3528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ym typeface="Symbol" panose="05050102010706020507" pitchFamily="18" charset="2"/>
              </a:rPr>
              <a:t></a:t>
            </a:r>
            <a:r>
              <a:rPr lang="en-US" altLang="en-US" sz="2400">
                <a:solidFill>
                  <a:schemeClr val="tx2"/>
                </a:solidFill>
              </a:rPr>
              <a:t> </a:t>
            </a:r>
            <a:endParaRPr lang="en-US" altLang="en-US" sz="2400"/>
          </a:p>
        </p:txBody>
      </p:sp>
      <p:sp>
        <p:nvSpPr>
          <p:cNvPr id="39966" name="Text Box 30">
            <a:extLst>
              <a:ext uri="{FF2B5EF4-FFF2-40B4-BE49-F238E27FC236}">
                <a16:creationId xmlns:a16="http://schemas.microsoft.com/office/drawing/2014/main" id="{57DB114F-1860-4B50-A5DA-EEA695A408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2975" y="3886200"/>
            <a:ext cx="611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df  </a:t>
            </a:r>
          </a:p>
        </p:txBody>
      </p:sp>
      <p:sp>
        <p:nvSpPr>
          <p:cNvPr id="39967" name="Line 31">
            <a:extLst>
              <a:ext uri="{FF2B5EF4-FFF2-40B4-BE49-F238E27FC236}">
                <a16:creationId xmlns:a16="http://schemas.microsoft.com/office/drawing/2014/main" id="{A0EBF5AF-DC1B-411A-8C2B-DA919D06B15E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3886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68" name="Text Box 32">
            <a:extLst>
              <a:ext uri="{FF2B5EF4-FFF2-40B4-BE49-F238E27FC236}">
                <a16:creationId xmlns:a16="http://schemas.microsoft.com/office/drawing/2014/main" id="{8172AE34-B61A-4DEB-9655-59DB73EED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3250" y="3611563"/>
            <a:ext cx="2873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-</a:t>
            </a:r>
          </a:p>
        </p:txBody>
      </p:sp>
      <p:sp>
        <p:nvSpPr>
          <p:cNvPr id="39969" name="Text Box 33">
            <a:extLst>
              <a:ext uri="{FF2B5EF4-FFF2-40B4-BE49-F238E27FC236}">
                <a16:creationId xmlns:a16="http://schemas.microsoft.com/office/drawing/2014/main" id="{59CC8A47-E5E7-490F-9245-5D065A6039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3125" y="3611563"/>
            <a:ext cx="3571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1</a:t>
            </a:r>
          </a:p>
        </p:txBody>
      </p:sp>
      <p:sp>
        <p:nvSpPr>
          <p:cNvPr id="39970" name="Line 34">
            <a:extLst>
              <a:ext uri="{FF2B5EF4-FFF2-40B4-BE49-F238E27FC236}">
                <a16:creationId xmlns:a16="http://schemas.microsoft.com/office/drawing/2014/main" id="{2D50F6C5-ABCD-46B2-AA3F-84D4160133C6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5410200"/>
            <a:ext cx="2057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71" name="Text Box 35">
            <a:extLst>
              <a:ext uri="{FF2B5EF4-FFF2-40B4-BE49-F238E27FC236}">
                <a16:creationId xmlns:a16="http://schemas.microsoft.com/office/drawing/2014/main" id="{007509FD-3284-4DAD-8C46-D15EE606D4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2925" y="4799013"/>
            <a:ext cx="1768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ym typeface="Symbol" panose="05050102010706020507" pitchFamily="18" charset="2"/>
              </a:rPr>
              <a:t></a:t>
            </a:r>
            <a:r>
              <a:rPr lang="en-US" altLang="en-US" sz="2400">
                <a:solidFill>
                  <a:schemeClr val="accent1"/>
                </a:solidFill>
              </a:rPr>
              <a:t>      </a:t>
            </a:r>
            <a:r>
              <a:rPr lang="en-US" altLang="en-US" sz="2400"/>
              <a:t>-</a:t>
            </a:r>
            <a:r>
              <a:rPr lang="en-US" altLang="en-US" sz="2400">
                <a:solidFill>
                  <a:schemeClr val="accent1"/>
                </a:solidFill>
              </a:rPr>
              <a:t>   </a:t>
            </a:r>
            <a:r>
              <a:rPr lang="en-US" altLang="en-US" sz="2400"/>
              <a:t>df</a:t>
            </a:r>
          </a:p>
        </p:txBody>
      </p:sp>
      <p:sp>
        <p:nvSpPr>
          <p:cNvPr id="39972" name="Text Box 36">
            <a:extLst>
              <a:ext uri="{FF2B5EF4-FFF2-40B4-BE49-F238E27FC236}">
                <a16:creationId xmlns:a16="http://schemas.microsoft.com/office/drawing/2014/main" id="{D793FC88-6E8C-420F-8019-F0EB8D753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4678363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2</a:t>
            </a:r>
          </a:p>
        </p:txBody>
      </p:sp>
      <p:sp>
        <p:nvSpPr>
          <p:cNvPr id="39973" name="Text Box 37">
            <a:extLst>
              <a:ext uri="{FF2B5EF4-FFF2-40B4-BE49-F238E27FC236}">
                <a16:creationId xmlns:a16="http://schemas.microsoft.com/office/drawing/2014/main" id="{9F8F45A2-C32A-48D1-9C9C-095F87FB1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5102225"/>
            <a:ext cx="6016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i="1"/>
              <a:t>model</a:t>
            </a:r>
          </a:p>
        </p:txBody>
      </p:sp>
      <p:sp>
        <p:nvSpPr>
          <p:cNvPr id="39974" name="Text Box 38">
            <a:extLst>
              <a:ext uri="{FF2B5EF4-FFF2-40B4-BE49-F238E27FC236}">
                <a16:creationId xmlns:a16="http://schemas.microsoft.com/office/drawing/2014/main" id="{B5FA566D-7EE7-4769-A585-A893646F7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9388" y="5105400"/>
            <a:ext cx="990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i="1">
                <a:solidFill>
                  <a:schemeClr val="accent1"/>
                </a:solidFill>
              </a:rPr>
              <a:t>         </a:t>
            </a:r>
            <a:r>
              <a:rPr lang="en-US" altLang="en-US" sz="1200" i="1"/>
              <a:t>model</a:t>
            </a:r>
          </a:p>
        </p:txBody>
      </p:sp>
      <p:sp>
        <p:nvSpPr>
          <p:cNvPr id="39975" name="Text Box 39">
            <a:extLst>
              <a:ext uri="{FF2B5EF4-FFF2-40B4-BE49-F238E27FC236}">
                <a16:creationId xmlns:a16="http://schemas.microsoft.com/office/drawing/2014/main" id="{A87DA9DF-8FF7-4D6F-809C-1C227A704B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5405438"/>
            <a:ext cx="8810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ym typeface="Symbol" panose="05050102010706020507" pitchFamily="18" charset="2"/>
              </a:rPr>
              <a:t>    </a:t>
            </a:r>
            <a:r>
              <a:rPr lang="en-US" altLang="en-US" sz="2400">
                <a:solidFill>
                  <a:schemeClr val="accent1"/>
                </a:solidFill>
              </a:rPr>
              <a:t> </a:t>
            </a:r>
            <a:r>
              <a:rPr lang="en-US" altLang="en-US" sz="2400"/>
              <a:t>-</a:t>
            </a:r>
          </a:p>
        </p:txBody>
      </p:sp>
      <p:sp>
        <p:nvSpPr>
          <p:cNvPr id="39976" name="Text Box 40">
            <a:extLst>
              <a:ext uri="{FF2B5EF4-FFF2-40B4-BE49-F238E27FC236}">
                <a16:creationId xmlns:a16="http://schemas.microsoft.com/office/drawing/2014/main" id="{A0F8FEB5-DE0B-45EA-88C3-4352D95E0C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5364163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2</a:t>
            </a:r>
          </a:p>
        </p:txBody>
      </p:sp>
      <p:sp>
        <p:nvSpPr>
          <p:cNvPr id="39977" name="Text Box 41">
            <a:extLst>
              <a:ext uri="{FF2B5EF4-FFF2-40B4-BE49-F238E27FC236}">
                <a16:creationId xmlns:a16="http://schemas.microsoft.com/office/drawing/2014/main" id="{123E88A6-3BDD-42C6-9D3E-73219EA00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5668963"/>
            <a:ext cx="4222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i="1"/>
              <a:t>null</a:t>
            </a:r>
          </a:p>
        </p:txBody>
      </p:sp>
      <p:sp>
        <p:nvSpPr>
          <p:cNvPr id="39978" name="Text Box 42">
            <a:extLst>
              <a:ext uri="{FF2B5EF4-FFF2-40B4-BE49-F238E27FC236}">
                <a16:creationId xmlns:a16="http://schemas.microsoft.com/office/drawing/2014/main" id="{65918A1A-84A6-41EB-B650-B54D0B09E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5410200"/>
            <a:ext cx="441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df</a:t>
            </a:r>
          </a:p>
        </p:txBody>
      </p:sp>
      <p:sp>
        <p:nvSpPr>
          <p:cNvPr id="39979" name="Text Box 43">
            <a:extLst>
              <a:ext uri="{FF2B5EF4-FFF2-40B4-BE49-F238E27FC236}">
                <a16:creationId xmlns:a16="http://schemas.microsoft.com/office/drawing/2014/main" id="{6BE24C02-8C97-4113-88B8-6BBF0116A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5668963"/>
            <a:ext cx="4222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i="1"/>
              <a:t>null</a:t>
            </a:r>
          </a:p>
        </p:txBody>
      </p:sp>
      <p:sp>
        <p:nvSpPr>
          <p:cNvPr id="39980" name="Text Box 44">
            <a:extLst>
              <a:ext uri="{FF2B5EF4-FFF2-40B4-BE49-F238E27FC236}">
                <a16:creationId xmlns:a16="http://schemas.microsoft.com/office/drawing/2014/main" id="{91833133-28CB-4441-A381-EEBAB65A9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8825" y="5029200"/>
            <a:ext cx="69532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400"/>
              <a:t>1 -</a:t>
            </a:r>
          </a:p>
        </p:txBody>
      </p:sp>
      <p:sp>
        <p:nvSpPr>
          <p:cNvPr id="39981" name="AutoShape 45">
            <a:extLst>
              <a:ext uri="{FF2B5EF4-FFF2-40B4-BE49-F238E27FC236}">
                <a16:creationId xmlns:a16="http://schemas.microsoft.com/office/drawing/2014/main" id="{4074158A-73B9-487E-ACFC-10CC2DC78746}"/>
              </a:ext>
            </a:extLst>
          </p:cNvPr>
          <p:cNvSpPr>
            <a:spLocks/>
          </p:cNvSpPr>
          <p:nvPr/>
        </p:nvSpPr>
        <p:spPr bwMode="auto">
          <a:xfrm>
            <a:off x="7467600" y="4800600"/>
            <a:ext cx="76200" cy="1219200"/>
          </a:xfrm>
          <a:prstGeom prst="rightBracket">
            <a:avLst>
              <a:gd name="adj" fmla="val 118519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 </a:t>
            </a:r>
          </a:p>
        </p:txBody>
      </p:sp>
      <p:sp>
        <p:nvSpPr>
          <p:cNvPr id="39982" name="AutoShape 46">
            <a:extLst>
              <a:ext uri="{FF2B5EF4-FFF2-40B4-BE49-F238E27FC236}">
                <a16:creationId xmlns:a16="http://schemas.microsoft.com/office/drawing/2014/main" id="{20B446BF-3E46-40DE-B91A-E0BB4BCD89C2}"/>
              </a:ext>
            </a:extLst>
          </p:cNvPr>
          <p:cNvSpPr>
            <a:spLocks/>
          </p:cNvSpPr>
          <p:nvPr/>
        </p:nvSpPr>
        <p:spPr bwMode="auto">
          <a:xfrm rot="10800000">
            <a:off x="5264150" y="4800600"/>
            <a:ext cx="76200" cy="1219200"/>
          </a:xfrm>
          <a:prstGeom prst="rightBracket">
            <a:avLst>
              <a:gd name="adj" fmla="val 118519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9983" name="AutoShape 47">
            <a:extLst>
              <a:ext uri="{FF2B5EF4-FFF2-40B4-BE49-F238E27FC236}">
                <a16:creationId xmlns:a16="http://schemas.microsoft.com/office/drawing/2014/main" id="{D6F473A4-16ED-4D33-A1E8-0C1C2062DB6E}"/>
              </a:ext>
            </a:extLst>
          </p:cNvPr>
          <p:cNvSpPr>
            <a:spLocks/>
          </p:cNvSpPr>
          <p:nvPr/>
        </p:nvSpPr>
        <p:spPr bwMode="auto">
          <a:xfrm>
            <a:off x="7543800" y="3505200"/>
            <a:ext cx="76200" cy="838200"/>
          </a:xfrm>
          <a:prstGeom prst="rightBracket">
            <a:avLst>
              <a:gd name="adj" fmla="val 81481"/>
            </a:avLst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9984" name="AutoShape 48">
            <a:extLst>
              <a:ext uri="{FF2B5EF4-FFF2-40B4-BE49-F238E27FC236}">
                <a16:creationId xmlns:a16="http://schemas.microsoft.com/office/drawing/2014/main" id="{92F66B03-A558-47DF-9AC7-AB4C6FE3082F}"/>
              </a:ext>
            </a:extLst>
          </p:cNvPr>
          <p:cNvSpPr>
            <a:spLocks/>
          </p:cNvSpPr>
          <p:nvPr/>
        </p:nvSpPr>
        <p:spPr bwMode="auto">
          <a:xfrm rot="10800000">
            <a:off x="5791200" y="3505200"/>
            <a:ext cx="76200" cy="838200"/>
          </a:xfrm>
          <a:prstGeom prst="rightBracket">
            <a:avLst>
              <a:gd name="adj" fmla="val 81481"/>
            </a:avLst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9985" name="TextBox 1">
            <a:extLst>
              <a:ext uri="{FF2B5EF4-FFF2-40B4-BE49-F238E27FC236}">
                <a16:creationId xmlns:a16="http://schemas.microsoft.com/office/drawing/2014/main" id="{8DDA0E91-AC8C-40FC-ACDA-2BD17DA15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5807075"/>
            <a:ext cx="47132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RMSEA = SQRT (</a:t>
            </a:r>
            <a:r>
              <a:rPr lang="el-GR" altLang="en-US" sz="1800"/>
              <a:t>λ</a:t>
            </a:r>
            <a:r>
              <a:rPr lang="en-US" altLang="en-US" sz="1800" baseline="30000"/>
              <a:t>2</a:t>
            </a:r>
            <a:r>
              <a:rPr lang="en-US" altLang="en-US" sz="1800"/>
              <a:t> – df)/SQRT (df (N – 1))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9986" name="TextBox 2">
            <a:extLst>
              <a:ext uri="{FF2B5EF4-FFF2-40B4-BE49-F238E27FC236}">
                <a16:creationId xmlns:a16="http://schemas.microsoft.com/office/drawing/2014/main" id="{3C6625C1-2B57-4B0C-A01E-B3606AFEAE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6361113"/>
            <a:ext cx="5410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CFI &gt;=0.95 and RMSEA &lt;=0.06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5E15A5-EE2F-9772-9A32-E89D8BBF7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F55E9-9346-445E-8AFC-108091F87BD4}" type="slidenum">
              <a:rPr lang="en-US" altLang="en-US" smtClean="0"/>
              <a:pPr/>
              <a:t>15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66FC6A-85E7-64C8-ADE5-3D1EAD373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017" y="323690"/>
            <a:ext cx="8083965" cy="621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359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0E9E87-94D7-AFE2-8271-3A277D64C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F55E9-9346-445E-8AFC-108091F87BD4}" type="slidenum">
              <a:rPr lang="en-US" altLang="en-US" smtClean="0"/>
              <a:pPr/>
              <a:t>16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A7ED93-6EFE-613A-C8FC-79FC2154D5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3400"/>
            <a:ext cx="8839200" cy="59436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B78B1B9-747A-7DF6-7418-5C46B6CC815C}"/>
                  </a:ext>
                </a:extLst>
              </p14:cNvPr>
              <p14:cNvContentPartPr/>
              <p14:nvPr/>
            </p14:nvContentPartPr>
            <p14:xfrm>
              <a:off x="1871305" y="2413649"/>
              <a:ext cx="402480" cy="11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B78B1B9-747A-7DF6-7418-5C46B6CC815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17305" y="2305649"/>
                <a:ext cx="51012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416AAED-739B-0D1A-6384-68DB997AEC1F}"/>
                  </a:ext>
                </a:extLst>
              </p14:cNvPr>
              <p14:cNvContentPartPr/>
              <p14:nvPr/>
            </p14:nvContentPartPr>
            <p14:xfrm>
              <a:off x="2785705" y="2455769"/>
              <a:ext cx="25452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416AAED-739B-0D1A-6384-68DB997AEC1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32065" y="2348129"/>
                <a:ext cx="3621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E8D84C9-E90D-91C3-2255-AE351E545013}"/>
                  </a:ext>
                </a:extLst>
              </p14:cNvPr>
              <p14:cNvContentPartPr/>
              <p14:nvPr/>
            </p14:nvContentPartPr>
            <p14:xfrm>
              <a:off x="1881385" y="2477009"/>
              <a:ext cx="40392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E8D84C9-E90D-91C3-2255-AE351E54501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27745" y="2369009"/>
                <a:ext cx="51156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163814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D950A0-ECEC-FDF9-9DBD-57880CAC3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F55E9-9346-445E-8AFC-108091F87BD4}" type="slidenum">
              <a:rPr lang="en-US" altLang="en-US" smtClean="0"/>
              <a:pPr/>
              <a:t>17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9E40D6-AD83-3FAF-697D-20F5B1854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9201"/>
            <a:ext cx="91440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8907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20922E-9F27-C298-5ED4-D41DD6DBB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F55E9-9346-445E-8AFC-108091F87BD4}" type="slidenum">
              <a:rPr lang="en-US" altLang="en-US" smtClean="0"/>
              <a:pPr/>
              <a:t>18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EF8EFA-4933-BA02-2E1F-79B43667A1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1000"/>
            <a:ext cx="9144000" cy="634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4749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1C80DC-6985-AAF2-8442-4EFDFFC17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F55E9-9346-445E-8AFC-108091F87BD4}" type="slidenum">
              <a:rPr lang="en-US" altLang="en-US" smtClean="0"/>
              <a:pPr/>
              <a:t>19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65A2B7-A993-9829-2A30-5DDA93B4B9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983"/>
            <a:ext cx="9144000" cy="679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752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138CF82-9BC7-6125-1679-940EEF4B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0"/>
            <a:ext cx="9067800" cy="1143000"/>
          </a:xfrm>
        </p:spPr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659295-44B4-2126-D140-F507A8E02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143000"/>
            <a:ext cx="9067800" cy="4525963"/>
          </a:xfrm>
        </p:spPr>
        <p:txBody>
          <a:bodyPr/>
          <a:lstStyle/>
          <a:p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Peipert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J. D.,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Bentler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P. M.,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Klicko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K., &amp; Hays, R. D.  (2018). Psychometric properties of the Kidney Disease Quality of Life 36-item short-form survey (KDQOL</a:t>
            </a:r>
            <a:r>
              <a:rPr lang="en-US" sz="24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-36) in the United States.  </a:t>
            </a:r>
            <a:r>
              <a:rPr lang="en-US" sz="24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American Journal of Kidney Disease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71 (4), 461-468.</a:t>
            </a:r>
          </a:p>
          <a:p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Peipert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J. D.,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Bentler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P.,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Klicko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K., &amp; Hays, R. D.  (2018)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Neglible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impact of differential item functioning between black and white dialysis patients on the Kidney Disease Quality of Life 36-item short-form survey (KDQOL</a:t>
            </a:r>
            <a:r>
              <a:rPr lang="en-US" sz="24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-36).  </a:t>
            </a:r>
            <a:r>
              <a:rPr lang="en-US" sz="24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Quality of Life Research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27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(10), 2699-2707.</a:t>
            </a:r>
          </a:p>
          <a:p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Peipert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J. D., Nair, D.,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Klicko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K.,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Schatell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D., &amp; Hays, R. D.  (2019). Kidney Disease Quality of Life 36-item short form survey (KDQOL-36</a:t>
            </a:r>
            <a:r>
              <a:rPr lang="en-US" sz="24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normative values for the United States dialysis population and new single summary score.  </a:t>
            </a:r>
            <a:r>
              <a:rPr lang="en-US" sz="24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 Am Soc Nephrol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., </a:t>
            </a:r>
            <a:r>
              <a:rPr lang="en-US" sz="24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30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(4), 654-663.</a:t>
            </a:r>
          </a:p>
          <a:p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65E753-8A86-0B96-8DC9-6B8C0E75A24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743700" y="6245225"/>
            <a:ext cx="2400300" cy="476250"/>
          </a:xfrm>
        </p:spPr>
        <p:txBody>
          <a:bodyPr/>
          <a:lstStyle/>
          <a:p>
            <a:fld id="{10BF55E9-9346-445E-8AFC-108091F87BD4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53037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CAEC08-8591-260F-29CF-00434B626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F55E9-9346-445E-8AFC-108091F87BD4}" type="slidenum">
              <a:rPr lang="en-US" altLang="en-US" smtClean="0"/>
              <a:pPr/>
              <a:t>20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ADA565-60E9-B6A0-B870-B58C13A5AF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1136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5C692E6-049F-533B-3F54-37B76476D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/>
              <a:t>Mean KDQOL T-Scores by Race/Ethnicity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EB61D48-614A-89A3-05DB-7DFD84FCD9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9877347"/>
              </p:ext>
            </p:extLst>
          </p:nvPr>
        </p:nvGraphicFramePr>
        <p:xfrm>
          <a:off x="114300" y="1905000"/>
          <a:ext cx="8915400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9900">
                  <a:extLst>
                    <a:ext uri="{9D8B030D-6E8A-4147-A177-3AD203B41FA5}">
                      <a16:colId xmlns:a16="http://schemas.microsoft.com/office/drawing/2014/main" val="2165372008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46936047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8663453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738569214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177819941"/>
                    </a:ext>
                  </a:extLst>
                </a:gridCol>
              </a:tblGrid>
              <a:tr h="584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Black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White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Hispanic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Asian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776658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r>
                        <a:rPr lang="en-US" dirty="0"/>
                        <a:t>SF-12 PCS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/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7138450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r>
                        <a:rPr lang="en-US" dirty="0"/>
                        <a:t>SF-12 MCS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/>
                        <a:t>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0066566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r>
                        <a:rPr lang="en-US" dirty="0"/>
                        <a:t>Burden of Kidney Disease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/>
                        <a:t>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57027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r>
                        <a:rPr lang="en-US" dirty="0"/>
                        <a:t>Symptom/Problems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7608955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r>
                        <a:rPr lang="en-US" dirty="0"/>
                        <a:t>Effects of Kidney Disease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/>
                        <a:t>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7654341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B2510C-7ED7-4CED-CEDE-9E49DEAED53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743700" y="6245225"/>
            <a:ext cx="2400300" cy="476250"/>
          </a:xfrm>
        </p:spPr>
        <p:txBody>
          <a:bodyPr/>
          <a:lstStyle/>
          <a:p>
            <a:fld id="{10BF55E9-9346-445E-8AFC-108091F87BD4}" type="slidenum">
              <a:rPr lang="en-US" altLang="en-US" smtClean="0"/>
              <a:pPr/>
              <a:t>21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EB678A-37CA-B876-AA67-9295CFD143C0}"/>
              </a:ext>
            </a:extLst>
          </p:cNvPr>
          <p:cNvSpPr txBox="1"/>
          <p:nvPr/>
        </p:nvSpPr>
        <p:spPr>
          <a:xfrm>
            <a:off x="457200" y="5481790"/>
            <a:ext cx="857664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SF-12 scores normed to U.S. general population.  KDQOL-36 </a:t>
            </a:r>
          </a:p>
          <a:p>
            <a:r>
              <a:rPr lang="en-US" sz="2000" dirty="0"/>
              <a:t>targeted scales normed to MEI “population.”</a:t>
            </a:r>
          </a:p>
          <a:p>
            <a:r>
              <a:rPr lang="en-US" sz="2000" dirty="0"/>
              <a:t>Weighted to match joint distribution to U.S. general population (USRDS) on </a:t>
            </a:r>
          </a:p>
          <a:p>
            <a:r>
              <a:rPr lang="en-US" sz="2000" dirty="0"/>
              <a:t>Age, sex, race/ethnicity, dialysis type, and etiology of </a:t>
            </a:r>
            <a:r>
              <a:rPr lang="en-US" sz="2000"/>
              <a:t>ESRD.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587701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522724-8E53-DDE5-E59D-40A3C2195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F55E9-9346-445E-8AFC-108091F87BD4}" type="slidenum">
              <a:rPr lang="en-US" altLang="en-US" smtClean="0"/>
              <a:pPr/>
              <a:t>22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B5E9BA-8ED1-5B86-1C0B-E605D6F7E8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7504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circle&#10;&#10;Description automatically generated">
            <a:extLst>
              <a:ext uri="{FF2B5EF4-FFF2-40B4-BE49-F238E27FC236}">
                <a16:creationId xmlns:a16="http://schemas.microsoft.com/office/drawing/2014/main" id="{3FB37F9D-D16E-4336-AA17-6F8CAD63A5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819400" y="228600"/>
            <a:ext cx="3902415" cy="2666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98B968-0911-55F0-3B76-2B94966E4DA7}"/>
              </a:ext>
            </a:extLst>
          </p:cNvPr>
          <p:cNvSpPr txBox="1"/>
          <p:nvPr/>
        </p:nvSpPr>
        <p:spPr>
          <a:xfrm>
            <a:off x="152400" y="3048000"/>
            <a:ext cx="9144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endParaRPr lang="en-US" dirty="0"/>
          </a:p>
          <a:p>
            <a:r>
              <a:rPr lang="en-US" dirty="0"/>
              <a:t>Email: </a:t>
            </a:r>
            <a:r>
              <a:rPr lang="en-US" dirty="0">
                <a:hlinkClick r:id="rId5"/>
              </a:rPr>
              <a:t>drhays@ucla.edu</a:t>
            </a:r>
            <a:endParaRPr lang="en-US" dirty="0"/>
          </a:p>
          <a:p>
            <a:endParaRPr lang="en-US" dirty="0">
              <a:hlinkClick r:id="rId6"/>
            </a:endParaRPr>
          </a:p>
          <a:p>
            <a:r>
              <a:rPr lang="en-US" dirty="0">
                <a:hlinkClick r:id="rId6"/>
              </a:rPr>
              <a:t>https://labs.dgsom.ucla.edu/hays/pages/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E775320-00E0-DCC1-47CE-8FB610051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1143000"/>
          </a:xfrm>
        </p:spPr>
        <p:txBody>
          <a:bodyPr/>
          <a:lstStyle/>
          <a:p>
            <a:r>
              <a:rPr lang="en-US" b="1" dirty="0"/>
              <a:t>KDQOL-36™ Survey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3EF149-12AF-3CFF-98E3-DA1144578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- </a:t>
            </a:r>
            <a:r>
              <a:rPr lang="en-US" dirty="0">
                <a:effectLst/>
              </a:rPr>
              <a:t>Items 1-12: SF-12 (PCS and MCS)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- Items 13-16: Burden of kidney disease (k=4)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- Items 17-28: Symptoms/problems (k=12)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- Items 29-36: Effects of kidney disease (k=8)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DDD5BD2-BF1D-672A-DA45-D53FEE62192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743700" y="6245225"/>
            <a:ext cx="2400300" cy="476250"/>
          </a:xfrm>
        </p:spPr>
        <p:txBody>
          <a:bodyPr/>
          <a:lstStyle/>
          <a:p>
            <a:pPr>
              <a:defRPr/>
            </a:pPr>
            <a:fld id="{6EE319A4-58B3-44ED-A55F-21E43AFE0D05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AD94BF-7C64-76DA-D6CE-D4D369DD80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451308"/>
            <a:ext cx="8458200" cy="202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864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72428C-1CDC-634A-E1A8-EA4E379E3D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4800"/>
            <a:ext cx="91440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350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62F5E-1621-3149-2F2B-551FD3BBA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274638"/>
            <a:ext cx="9067800" cy="1143000"/>
          </a:xfrm>
        </p:spPr>
        <p:txBody>
          <a:bodyPr/>
          <a:lstStyle/>
          <a:p>
            <a:r>
              <a:rPr lang="en-US" dirty="0"/>
              <a:t>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EFCC0-7846-13CC-A513-3F6A3D034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600200"/>
            <a:ext cx="9067800" cy="4525963"/>
          </a:xfrm>
        </p:spPr>
        <p:txBody>
          <a:bodyPr/>
          <a:lstStyle/>
          <a:p>
            <a:r>
              <a:rPr lang="en-US" dirty="0"/>
              <a:t>KDQOL-36 administered by paper</a:t>
            </a:r>
          </a:p>
          <a:p>
            <a:r>
              <a:rPr lang="en-US" b="0" i="0" u="none" strike="noStrike" baseline="0" dirty="0"/>
              <a:t>June 1, 2015, through May 31, 2016.</a:t>
            </a:r>
          </a:p>
          <a:p>
            <a:pPr algn="l"/>
            <a:r>
              <a:rPr lang="en-US" b="0" i="0" u="none" strike="noStrike" baseline="0" dirty="0"/>
              <a:t>n = </a:t>
            </a:r>
            <a:r>
              <a:rPr lang="en-US" b="0" i="0" u="sng" strike="noStrike" baseline="0" dirty="0"/>
              <a:t>70,786</a:t>
            </a:r>
            <a:r>
              <a:rPr lang="en-US" b="0" i="0" u="none" strike="noStrike" baseline="0" dirty="0"/>
              <a:t> patients; </a:t>
            </a:r>
            <a:r>
              <a:rPr lang="en-US" b="0" i="0" u="sng" strike="noStrike" baseline="0" dirty="0"/>
              <a:t>1,381</a:t>
            </a:r>
            <a:r>
              <a:rPr lang="en-US" b="0" i="0" u="none" strike="noStrike" baseline="0" dirty="0"/>
              <a:t> dialysis facilities</a:t>
            </a:r>
          </a:p>
          <a:p>
            <a:pPr lvl="1"/>
            <a:r>
              <a:rPr lang="en-US" b="0" i="0" u="none" strike="noStrike" baseline="0" dirty="0"/>
              <a:t>Average of </a:t>
            </a:r>
            <a:r>
              <a:rPr lang="en-US" b="0" i="0" u="sng" strike="noStrike" baseline="0" dirty="0"/>
              <a:t>51</a:t>
            </a:r>
            <a:r>
              <a:rPr lang="en-US" b="0" i="0" u="none" strike="noStrike" baseline="0" dirty="0"/>
              <a:t> patients per clinic</a:t>
            </a:r>
          </a:p>
          <a:p>
            <a:r>
              <a:rPr lang="en-US" dirty="0"/>
              <a:t>Medical Education Institute</a:t>
            </a:r>
          </a:p>
          <a:p>
            <a:pPr lvl="1"/>
            <a:r>
              <a:rPr lang="en-US" dirty="0">
                <a:hlinkClick r:id="rId3"/>
              </a:rPr>
              <a:t>https://meiresearch.org/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580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CF3505-008F-6F81-CEA9-6089A0C28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F55E9-9346-445E-8AFC-108091F87BD4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04A669-171F-B660-50C3-DFADC1BA5E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0"/>
            <a:ext cx="8610599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DE927DA-6AF7-26AB-89B2-69E7994BD4EF}"/>
                  </a:ext>
                </a:extLst>
              </p14:cNvPr>
              <p14:cNvContentPartPr/>
              <p14:nvPr/>
            </p14:nvContentPartPr>
            <p14:xfrm>
              <a:off x="6538705" y="499529"/>
              <a:ext cx="23328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DE927DA-6AF7-26AB-89B2-69E7994BD4E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85065" y="391889"/>
                <a:ext cx="34092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E3FF8D5-BD63-4467-94B8-9C61AC7BA96A}"/>
                  </a:ext>
                </a:extLst>
              </p14:cNvPr>
              <p14:cNvContentPartPr/>
              <p14:nvPr/>
            </p14:nvContentPartPr>
            <p14:xfrm>
              <a:off x="7719145" y="807689"/>
              <a:ext cx="594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E3FF8D5-BD63-4467-94B8-9C61AC7BA96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5145" y="700049"/>
                <a:ext cx="702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A4E9154-3256-89AD-15CE-78280FF21C1E}"/>
                  </a:ext>
                </a:extLst>
              </p14:cNvPr>
              <p14:cNvContentPartPr/>
              <p14:nvPr/>
            </p14:nvContentPartPr>
            <p14:xfrm>
              <a:off x="7750825" y="988409"/>
              <a:ext cx="4881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A4E9154-3256-89AD-15CE-78280FF21C1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697185" y="880769"/>
                <a:ext cx="5958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31FE747-2FC7-6809-9945-338F332C552E}"/>
                  </a:ext>
                </a:extLst>
              </p14:cNvPr>
              <p14:cNvContentPartPr/>
              <p14:nvPr/>
            </p14:nvContentPartPr>
            <p14:xfrm>
              <a:off x="7676305" y="2594369"/>
              <a:ext cx="583920" cy="111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31FE747-2FC7-6809-9945-338F332C552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622305" y="2486729"/>
                <a:ext cx="69156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B0F85DE-8503-63AC-AF37-40FE28A6734E}"/>
                  </a:ext>
                </a:extLst>
              </p14:cNvPr>
              <p14:cNvContentPartPr/>
              <p14:nvPr/>
            </p14:nvContentPartPr>
            <p14:xfrm>
              <a:off x="7750825" y="2806769"/>
              <a:ext cx="50940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B0F85DE-8503-63AC-AF37-40FE28A6734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697185" y="2698769"/>
                <a:ext cx="6170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D38B519-6200-7EB2-5D3A-265A716F1DA1}"/>
                  </a:ext>
                </a:extLst>
              </p14:cNvPr>
              <p14:cNvContentPartPr/>
              <p14:nvPr/>
            </p14:nvContentPartPr>
            <p14:xfrm>
              <a:off x="7750825" y="3242369"/>
              <a:ext cx="4881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D38B519-6200-7EB2-5D3A-265A716F1DA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697185" y="3134729"/>
                <a:ext cx="59580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3225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BCE8F4-C2BA-48BD-E7B6-576E3F437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F55E9-9346-445E-8AFC-108091F87BD4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53431E-593B-2E79-8145-213674EA2A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4800"/>
            <a:ext cx="9144000" cy="632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837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D9885C49-6D40-4B92-905E-6734B44846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57200"/>
            <a:ext cx="830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3600" b="0">
                <a:latin typeface="Comic Sans MS" panose="030F0702030302020204" pitchFamily="66" charset="0"/>
                <a:ea typeface="MS PGothic" panose="020B0600070205080204" pitchFamily="34" charset="-128"/>
              </a:rPr>
              <a:t>Reliability Formulas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B4CAAAAD-97C4-42CF-A1A7-7188BA1E10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7800" y="1295400"/>
            <a:ext cx="9144000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100000"/>
              </a:spcBef>
              <a:buFontTx/>
              <a:buNone/>
            </a:pPr>
            <a:endParaRPr lang="en-US" altLang="en-US" sz="1400">
              <a:latin typeface="Comic Sans MS" panose="030F0702030302020204" pitchFamily="66" charset="0"/>
              <a:ea typeface="MS PGothic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spcBef>
                <a:spcPct val="100000"/>
              </a:spcBef>
              <a:buFontTx/>
              <a:buNone/>
            </a:pPr>
            <a:br>
              <a:rPr lang="en-US" altLang="en-US" sz="1400">
                <a:latin typeface="Comic Sans MS" panose="030F0702030302020204" pitchFamily="66" charset="0"/>
                <a:ea typeface="MS PGothic" panose="020B0600070205080204" pitchFamily="34" charset="-128"/>
              </a:rPr>
            </a:br>
            <a:endParaRPr lang="en-US" altLang="en-US" sz="1400"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65540" name="Rectangle 4">
            <a:extLst>
              <a:ext uri="{FF2B5EF4-FFF2-40B4-BE49-F238E27FC236}">
                <a16:creationId xmlns:a16="http://schemas.microsoft.com/office/drawing/2014/main" id="{FAA6EDDA-C8AA-4792-B39F-398B16EA9B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2888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5541" name="Rectangle 5">
            <a:extLst>
              <a:ext uri="{FF2B5EF4-FFF2-40B4-BE49-F238E27FC236}">
                <a16:creationId xmlns:a16="http://schemas.microsoft.com/office/drawing/2014/main" id="{6536DE03-B360-4806-BC6E-77A0ADA802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2388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5542" name="Rectangle 6">
            <a:extLst>
              <a:ext uri="{FF2B5EF4-FFF2-40B4-BE49-F238E27FC236}">
                <a16:creationId xmlns:a16="http://schemas.microsoft.com/office/drawing/2014/main" id="{79507095-C784-44B0-B411-BE3B48AAA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715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graphicFrame>
        <p:nvGraphicFramePr>
          <p:cNvPr id="65543" name="Object 7">
            <a:extLst>
              <a:ext uri="{FF2B5EF4-FFF2-40B4-BE49-F238E27FC236}">
                <a16:creationId xmlns:a16="http://schemas.microsoft.com/office/drawing/2014/main" id="{29F92855-F155-4556-9626-18727F6266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7400" y="4287838"/>
          <a:ext cx="1981200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40948" imgH="431613" progId="Equation.3">
                  <p:embed/>
                </p:oleObj>
              </mc:Choice>
              <mc:Fallback>
                <p:oleObj name="Equation" r:id="rId3" imgW="1040948" imgH="431613" progId="Equation.3">
                  <p:embed/>
                  <p:pic>
                    <p:nvPicPr>
                      <p:cNvPr id="65543" name="Object 7">
                        <a:extLst>
                          <a:ext uri="{FF2B5EF4-FFF2-40B4-BE49-F238E27FC236}">
                            <a16:creationId xmlns:a16="http://schemas.microsoft.com/office/drawing/2014/main" id="{29F92855-F155-4556-9626-18727F6266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287838"/>
                        <a:ext cx="1981200" cy="817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4" name="Object 8">
            <a:extLst>
              <a:ext uri="{FF2B5EF4-FFF2-40B4-BE49-F238E27FC236}">
                <a16:creationId xmlns:a16="http://schemas.microsoft.com/office/drawing/2014/main" id="{AB6D4AD3-9FEC-40A4-9E2A-C1CEEF406F9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53000" y="4287838"/>
          <a:ext cx="2362200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422400" imgH="431800" progId="Equation.3">
                  <p:embed/>
                </p:oleObj>
              </mc:Choice>
              <mc:Fallback>
                <p:oleObj name="Equation" r:id="rId5" imgW="1422400" imgH="431800" progId="Equation.3">
                  <p:embed/>
                  <p:pic>
                    <p:nvPicPr>
                      <p:cNvPr id="65544" name="Object 8">
                        <a:extLst>
                          <a:ext uri="{FF2B5EF4-FFF2-40B4-BE49-F238E27FC236}">
                            <a16:creationId xmlns:a16="http://schemas.microsoft.com/office/drawing/2014/main" id="{AB6D4AD3-9FEC-40A4-9E2A-C1CEEF406F9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287838"/>
                        <a:ext cx="2362200" cy="712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5" name="Object 9">
            <a:extLst>
              <a:ext uri="{FF2B5EF4-FFF2-40B4-BE49-F238E27FC236}">
                <a16:creationId xmlns:a16="http://schemas.microsoft.com/office/drawing/2014/main" id="{9239B6C0-1945-45DB-A89D-7AB9ED09397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76800" y="3190875"/>
          <a:ext cx="228600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409088" imgH="431613" progId="Equation.3">
                  <p:embed/>
                </p:oleObj>
              </mc:Choice>
              <mc:Fallback>
                <p:oleObj name="Equation" r:id="rId7" imgW="1409088" imgH="431613" progId="Equation.3">
                  <p:embed/>
                  <p:pic>
                    <p:nvPicPr>
                      <p:cNvPr id="65545" name="Object 9">
                        <a:extLst>
                          <a:ext uri="{FF2B5EF4-FFF2-40B4-BE49-F238E27FC236}">
                            <a16:creationId xmlns:a16="http://schemas.microsoft.com/office/drawing/2014/main" id="{9239B6C0-1945-45DB-A89D-7AB9ED09397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190875"/>
                        <a:ext cx="2286000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6" name="Object 10">
            <a:extLst>
              <a:ext uri="{FF2B5EF4-FFF2-40B4-BE49-F238E27FC236}">
                <a16:creationId xmlns:a16="http://schemas.microsoft.com/office/drawing/2014/main" id="{90059123-6DED-4831-8401-EE5FB6B84A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28813" y="3144838"/>
          <a:ext cx="1957387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028254" imgH="431613" progId="Equation.3">
                  <p:embed/>
                </p:oleObj>
              </mc:Choice>
              <mc:Fallback>
                <p:oleObj name="Equation" r:id="rId9" imgW="1028254" imgH="431613" progId="Equation.3">
                  <p:embed/>
                  <p:pic>
                    <p:nvPicPr>
                      <p:cNvPr id="65546" name="Object 10">
                        <a:extLst>
                          <a:ext uri="{FF2B5EF4-FFF2-40B4-BE49-F238E27FC236}">
                            <a16:creationId xmlns:a16="http://schemas.microsoft.com/office/drawing/2014/main" id="{90059123-6DED-4831-8401-EE5FB6B84A2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813" y="3144838"/>
                        <a:ext cx="1957387" cy="817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7" name="Object 11">
            <a:extLst>
              <a:ext uri="{FF2B5EF4-FFF2-40B4-BE49-F238E27FC236}">
                <a16:creationId xmlns:a16="http://schemas.microsoft.com/office/drawing/2014/main" id="{FDDBC180-2C45-4130-AAE2-710FD2A0FE1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6400" y="2154238"/>
          <a:ext cx="2895600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676400" imgH="431800" progId="Equation.3">
                  <p:embed/>
                </p:oleObj>
              </mc:Choice>
              <mc:Fallback>
                <p:oleObj name="Equation" r:id="rId11" imgW="1676400" imgH="431800" progId="Equation.3">
                  <p:embed/>
                  <p:pic>
                    <p:nvPicPr>
                      <p:cNvPr id="65547" name="Object 11">
                        <a:extLst>
                          <a:ext uri="{FF2B5EF4-FFF2-40B4-BE49-F238E27FC236}">
                            <a16:creationId xmlns:a16="http://schemas.microsoft.com/office/drawing/2014/main" id="{FDDBC180-2C45-4130-AAE2-710FD2A0FE1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154238"/>
                        <a:ext cx="2895600" cy="741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8" name="Object 12">
            <a:extLst>
              <a:ext uri="{FF2B5EF4-FFF2-40B4-BE49-F238E27FC236}">
                <a16:creationId xmlns:a16="http://schemas.microsoft.com/office/drawing/2014/main" id="{47F3CF38-78C8-4A0B-A316-17587D28FB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00600" y="2217738"/>
          <a:ext cx="4114800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882900" imgH="431800" progId="Equation.3">
                  <p:embed/>
                </p:oleObj>
              </mc:Choice>
              <mc:Fallback>
                <p:oleObj name="Equation" r:id="rId13" imgW="2882900" imgH="431800" progId="Equation.3">
                  <p:embed/>
                  <p:pic>
                    <p:nvPicPr>
                      <p:cNvPr id="65548" name="Object 12">
                        <a:extLst>
                          <a:ext uri="{FF2B5EF4-FFF2-40B4-BE49-F238E27FC236}">
                            <a16:creationId xmlns:a16="http://schemas.microsoft.com/office/drawing/2014/main" id="{47F3CF38-78C8-4A0B-A316-17587D28FB6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217738"/>
                        <a:ext cx="4114800" cy="611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9" name="Text Box 13">
            <a:extLst>
              <a:ext uri="{FF2B5EF4-FFF2-40B4-BE49-F238E27FC236}">
                <a16:creationId xmlns:a16="http://schemas.microsoft.com/office/drawing/2014/main" id="{35BD1955-A841-48F5-9A99-749233CB9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3716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ea typeface="MS PGothic" panose="020B0600070205080204" pitchFamily="34" charset="-128"/>
              </a:rPr>
              <a:t>Model</a:t>
            </a:r>
          </a:p>
        </p:txBody>
      </p:sp>
      <p:sp>
        <p:nvSpPr>
          <p:cNvPr id="65550" name="Text Box 14">
            <a:extLst>
              <a:ext uri="{FF2B5EF4-FFF2-40B4-BE49-F238E27FC236}">
                <a16:creationId xmlns:a16="http://schemas.microsoft.com/office/drawing/2014/main" id="{28CA1417-42B1-4FAC-9B33-73DF5FE35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1371600"/>
            <a:ext cx="3048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ea typeface="MS PGothic" panose="020B0600070205080204" pitchFamily="34" charset="-128"/>
              </a:rPr>
              <a:t>Intraclass Correlation</a:t>
            </a:r>
          </a:p>
        </p:txBody>
      </p:sp>
      <p:sp>
        <p:nvSpPr>
          <p:cNvPr id="65551" name="Text Box 15">
            <a:extLst>
              <a:ext uri="{FF2B5EF4-FFF2-40B4-BE49-F238E27FC236}">
                <a16:creationId xmlns:a16="http://schemas.microsoft.com/office/drawing/2014/main" id="{6170715A-93CF-4B0D-B29C-55A08AACB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371600"/>
            <a:ext cx="1447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ea typeface="MS PGothic" panose="020B0600070205080204" pitchFamily="34" charset="-128"/>
              </a:rPr>
              <a:t>Reliability</a:t>
            </a:r>
          </a:p>
        </p:txBody>
      </p:sp>
      <p:sp>
        <p:nvSpPr>
          <p:cNvPr id="65552" name="Text Box 16">
            <a:extLst>
              <a:ext uri="{FF2B5EF4-FFF2-40B4-BE49-F238E27FC236}">
                <a16:creationId xmlns:a16="http://schemas.microsoft.com/office/drawing/2014/main" id="{0BE1F79B-85B3-49E2-A726-D0DA20F42C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267200"/>
            <a:ext cx="1066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ea typeface="MS PGothic" panose="020B0600070205080204" pitchFamily="34" charset="-128"/>
              </a:rPr>
              <a:t>One-way</a:t>
            </a:r>
          </a:p>
        </p:txBody>
      </p:sp>
      <p:sp>
        <p:nvSpPr>
          <p:cNvPr id="65553" name="Text Box 17">
            <a:extLst>
              <a:ext uri="{FF2B5EF4-FFF2-40B4-BE49-F238E27FC236}">
                <a16:creationId xmlns:a16="http://schemas.microsoft.com/office/drawing/2014/main" id="{9EA36FC8-4C73-46E1-B6D0-FF20519518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032125"/>
            <a:ext cx="1066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ea typeface="MS PGothic" panose="020B0600070205080204" pitchFamily="34" charset="-128"/>
              </a:rPr>
              <a:t>Two-way mixed</a:t>
            </a:r>
          </a:p>
        </p:txBody>
      </p:sp>
      <p:sp>
        <p:nvSpPr>
          <p:cNvPr id="65554" name="Text Box 18">
            <a:extLst>
              <a:ext uri="{FF2B5EF4-FFF2-40B4-BE49-F238E27FC236}">
                <a16:creationId xmlns:a16="http://schemas.microsoft.com/office/drawing/2014/main" id="{35FAC415-EBBD-4854-B0E6-6DEE878D1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041525"/>
            <a:ext cx="129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ea typeface="MS PGothic" panose="020B0600070205080204" pitchFamily="34" charset="-128"/>
              </a:rPr>
              <a:t>Two-way random</a:t>
            </a:r>
          </a:p>
        </p:txBody>
      </p:sp>
      <p:sp>
        <p:nvSpPr>
          <p:cNvPr id="65555" name="Line 19">
            <a:extLst>
              <a:ext uri="{FF2B5EF4-FFF2-40B4-BE49-F238E27FC236}">
                <a16:creationId xmlns:a16="http://schemas.microsoft.com/office/drawing/2014/main" id="{240B04D4-BF3F-4CCA-ABBE-E7699FF451DA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1905000"/>
            <a:ext cx="845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6" name="Line 20">
            <a:extLst>
              <a:ext uri="{FF2B5EF4-FFF2-40B4-BE49-F238E27FC236}">
                <a16:creationId xmlns:a16="http://schemas.microsoft.com/office/drawing/2014/main" id="{587E6721-677B-4158-8554-4BD97B0BAA4B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2971800"/>
            <a:ext cx="845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7" name="Line 21">
            <a:extLst>
              <a:ext uri="{FF2B5EF4-FFF2-40B4-BE49-F238E27FC236}">
                <a16:creationId xmlns:a16="http://schemas.microsoft.com/office/drawing/2014/main" id="{716D1F42-E166-4CF8-BA8A-22E580C866A2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4191000"/>
            <a:ext cx="845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8" name="Line 22">
            <a:extLst>
              <a:ext uri="{FF2B5EF4-FFF2-40B4-BE49-F238E27FC236}">
                <a16:creationId xmlns:a16="http://schemas.microsoft.com/office/drawing/2014/main" id="{DDB64347-6610-43C7-9284-54CC25C398BC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1447800"/>
            <a:ext cx="0" cy="388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9" name="Line 23">
            <a:extLst>
              <a:ext uri="{FF2B5EF4-FFF2-40B4-BE49-F238E27FC236}">
                <a16:creationId xmlns:a16="http://schemas.microsoft.com/office/drawing/2014/main" id="{FBB54577-C37D-4E63-A230-A1AD2D1B8173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1371600"/>
            <a:ext cx="0" cy="388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60" name="Text Box 24">
            <a:extLst>
              <a:ext uri="{FF2B5EF4-FFF2-40B4-BE49-F238E27FC236}">
                <a16:creationId xmlns:a16="http://schemas.microsoft.com/office/drawing/2014/main" id="{F1D97EC3-3D48-41A2-A238-98B16E3BCD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257800"/>
            <a:ext cx="79390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ea typeface="MS PGothic" panose="020B0600070205080204" pitchFamily="34" charset="-128"/>
              </a:rPr>
              <a:t>BMS =  Between Ratee Mean Square     N = n of ratees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ea typeface="MS PGothic" panose="020B0600070205080204" pitchFamily="34" charset="-128"/>
              </a:rPr>
              <a:t>WMS = Within Mean Square                    k =  n of items or raters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ea typeface="MS PGothic" panose="020B0600070205080204" pitchFamily="34" charset="-128"/>
              </a:rPr>
              <a:t>JMS   = Item or Rater Mean Square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ea typeface="MS PGothic" panose="020B0600070205080204" pitchFamily="34" charset="-128"/>
              </a:rPr>
              <a:t>EMS  = Ratee x Item (Rater) Mean Square</a:t>
            </a:r>
          </a:p>
        </p:txBody>
      </p:sp>
      <p:sp>
        <p:nvSpPr>
          <p:cNvPr id="65561" name="Slide Number Placeholder 26">
            <a:extLst>
              <a:ext uri="{FF2B5EF4-FFF2-40B4-BE49-F238E27FC236}">
                <a16:creationId xmlns:a16="http://schemas.microsoft.com/office/drawing/2014/main" id="{BAEE8A9A-53B4-4F84-8FFB-73CD269E6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19975" y="6105525"/>
            <a:ext cx="14668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2CC1605-DFB0-418C-910A-6D856A68E762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345A7E0-9DEB-4BE8-9FF0-18DA536292D7}"/>
                  </a:ext>
                </a:extLst>
              </p14:cNvPr>
              <p14:cNvContentPartPr/>
              <p14:nvPr/>
            </p14:nvContentPartPr>
            <p14:xfrm>
              <a:off x="1763559" y="3043467"/>
              <a:ext cx="2494800" cy="944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345A7E0-9DEB-4BE8-9FF0-18DA536292D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751681" y="3031587"/>
                <a:ext cx="2518557" cy="9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DD7A6CE-D72E-4557-916A-72C18DB82143}"/>
                  </a:ext>
                </a:extLst>
              </p14:cNvPr>
              <p14:cNvContentPartPr/>
              <p14:nvPr/>
            </p14:nvContentPartPr>
            <p14:xfrm>
              <a:off x="190359" y="354987"/>
              <a:ext cx="82800" cy="437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DD7A6CE-D72E-4557-916A-72C18DB8214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78479" y="343107"/>
                <a:ext cx="106560" cy="46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86AAE0C-BB95-4044-9087-815C2694FD76}"/>
                  </a:ext>
                </a:extLst>
              </p14:cNvPr>
              <p14:cNvContentPartPr/>
              <p14:nvPr/>
            </p14:nvContentPartPr>
            <p14:xfrm>
              <a:off x="313839" y="395667"/>
              <a:ext cx="109440" cy="359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86AAE0C-BB95-4044-9087-815C2694FD7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01959" y="383787"/>
                <a:ext cx="133200" cy="38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6A2571A-5E80-4556-A8F8-3740067E0B3C}"/>
                  </a:ext>
                </a:extLst>
              </p14:cNvPr>
              <p14:cNvContentPartPr/>
              <p14:nvPr/>
            </p14:nvContentPartPr>
            <p14:xfrm>
              <a:off x="286479" y="668907"/>
              <a:ext cx="1641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6A2571A-5E80-4556-A8F8-3740067E0B3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74599" y="657027"/>
                <a:ext cx="1879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3DCFFAD-5BCC-48C2-A2ED-B4D6FED06032}"/>
                  </a:ext>
                </a:extLst>
              </p14:cNvPr>
              <p14:cNvContentPartPr/>
              <p14:nvPr/>
            </p14:nvContentPartPr>
            <p14:xfrm>
              <a:off x="559719" y="409347"/>
              <a:ext cx="360" cy="3553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3DCFFAD-5BCC-48C2-A2ED-B4D6FED0603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47839" y="397467"/>
                <a:ext cx="24120" cy="37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6480EEF-347C-4845-820C-FAE23E907643}"/>
                  </a:ext>
                </a:extLst>
              </p14:cNvPr>
              <p14:cNvContentPartPr/>
              <p14:nvPr/>
            </p14:nvContentPartPr>
            <p14:xfrm>
              <a:off x="572679" y="313227"/>
              <a:ext cx="14400" cy="1101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6480EEF-347C-4845-820C-FAE23E907643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60799" y="301347"/>
                <a:ext cx="3816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FF0694A-3FCF-442C-98DA-CB921BF78294}"/>
                  </a:ext>
                </a:extLst>
              </p14:cNvPr>
              <p14:cNvContentPartPr/>
              <p14:nvPr/>
            </p14:nvContentPartPr>
            <p14:xfrm>
              <a:off x="570519" y="341307"/>
              <a:ext cx="16560" cy="1094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FF0694A-3FCF-442C-98DA-CB921BF7829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58639" y="329427"/>
                <a:ext cx="4032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E452407-813B-400E-8B5D-FEC5F5C0AEA2}"/>
                  </a:ext>
                </a:extLst>
              </p14:cNvPr>
              <p14:cNvContentPartPr/>
              <p14:nvPr/>
            </p14:nvContentPartPr>
            <p14:xfrm>
              <a:off x="750519" y="641547"/>
              <a:ext cx="360" cy="4644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E452407-813B-400E-8B5D-FEC5F5C0AEA2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38639" y="629667"/>
                <a:ext cx="24120" cy="48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44E4F0B-D417-4B13-A3C8-BBB3078F33FF}"/>
                  </a:ext>
                </a:extLst>
              </p14:cNvPr>
              <p14:cNvContentPartPr/>
              <p14:nvPr/>
            </p14:nvContentPartPr>
            <p14:xfrm>
              <a:off x="750519" y="600507"/>
              <a:ext cx="206640" cy="1504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44E4F0B-D417-4B13-A3C8-BBB3078F33F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38639" y="588627"/>
                <a:ext cx="23040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5545771-9928-4154-9CA3-F2E299B434E3}"/>
                  </a:ext>
                </a:extLst>
              </p14:cNvPr>
              <p14:cNvContentPartPr/>
              <p14:nvPr/>
            </p14:nvContentPartPr>
            <p14:xfrm>
              <a:off x="1105479" y="286587"/>
              <a:ext cx="360" cy="5054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5545771-9928-4154-9CA3-F2E299B434E3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093599" y="274707"/>
                <a:ext cx="24120" cy="52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9839298-5198-4F22-A9E0-E3544B904C5B}"/>
                  </a:ext>
                </a:extLst>
              </p14:cNvPr>
              <p14:cNvContentPartPr/>
              <p14:nvPr/>
            </p14:nvContentPartPr>
            <p14:xfrm>
              <a:off x="1119159" y="637587"/>
              <a:ext cx="259560" cy="1407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9839298-5198-4F22-A9E0-E3544B904C5B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107279" y="625707"/>
                <a:ext cx="28332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8D29398-D7DE-413F-9B8B-3B33E78DCCA4}"/>
                  </a:ext>
                </a:extLst>
              </p14:cNvPr>
              <p14:cNvContentPartPr/>
              <p14:nvPr/>
            </p14:nvContentPartPr>
            <p14:xfrm>
              <a:off x="1555839" y="613107"/>
              <a:ext cx="259560" cy="2196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8D29398-D7DE-413F-9B8B-3B33E78DCCA4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543959" y="601227"/>
                <a:ext cx="28332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027209A-3A13-4356-9429-61420FE046C3}"/>
                  </a:ext>
                </a:extLst>
              </p14:cNvPr>
              <p14:cNvContentPartPr/>
              <p14:nvPr/>
            </p14:nvContentPartPr>
            <p14:xfrm>
              <a:off x="1596879" y="441747"/>
              <a:ext cx="533160" cy="26294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027209A-3A13-4356-9429-61420FE046C3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585055" y="429862"/>
                <a:ext cx="556808" cy="26532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B48C6C6-0D68-4449-B702-20694B53FBC4}"/>
                  </a:ext>
                </a:extLst>
              </p14:cNvPr>
              <p14:cNvContentPartPr/>
              <p14:nvPr/>
            </p14:nvContentPartPr>
            <p14:xfrm>
              <a:off x="2074599" y="2895147"/>
              <a:ext cx="164160" cy="162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B48C6C6-0D68-4449-B702-20694B53FBC4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062719" y="2883267"/>
                <a:ext cx="187920" cy="18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09619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D9885C49-6D40-4B92-905E-6734B44846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57200"/>
            <a:ext cx="830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3600" b="0">
                <a:latin typeface="Comic Sans MS" panose="030F0702030302020204" pitchFamily="66" charset="0"/>
                <a:ea typeface="MS PGothic" panose="020B0600070205080204" pitchFamily="34" charset="-128"/>
              </a:rPr>
              <a:t>Center-Level Reliability</a:t>
            </a:r>
            <a:endParaRPr lang="en-US" altLang="en-US" sz="3600" b="0" dirty="0"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B4CAAAAD-97C4-42CF-A1A7-7188BA1E10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7800" y="1295400"/>
            <a:ext cx="9144000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100000"/>
              </a:spcBef>
              <a:buFontTx/>
              <a:buNone/>
            </a:pPr>
            <a:endParaRPr lang="en-US" altLang="en-US" sz="1400">
              <a:latin typeface="Comic Sans MS" panose="030F0702030302020204" pitchFamily="66" charset="0"/>
              <a:ea typeface="MS PGothic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spcBef>
                <a:spcPct val="100000"/>
              </a:spcBef>
              <a:buFontTx/>
              <a:buNone/>
            </a:pPr>
            <a:br>
              <a:rPr lang="en-US" altLang="en-US" sz="1400">
                <a:latin typeface="Comic Sans MS" panose="030F0702030302020204" pitchFamily="66" charset="0"/>
                <a:ea typeface="MS PGothic" panose="020B0600070205080204" pitchFamily="34" charset="-128"/>
              </a:rPr>
            </a:br>
            <a:endParaRPr lang="en-US" altLang="en-US" sz="1400"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65540" name="Rectangle 4">
            <a:extLst>
              <a:ext uri="{FF2B5EF4-FFF2-40B4-BE49-F238E27FC236}">
                <a16:creationId xmlns:a16="http://schemas.microsoft.com/office/drawing/2014/main" id="{FAA6EDDA-C8AA-4792-B39F-398B16EA9B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2888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5541" name="Rectangle 5">
            <a:extLst>
              <a:ext uri="{FF2B5EF4-FFF2-40B4-BE49-F238E27FC236}">
                <a16:creationId xmlns:a16="http://schemas.microsoft.com/office/drawing/2014/main" id="{6536DE03-B360-4806-BC6E-77A0ADA802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2388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5542" name="Rectangle 6">
            <a:extLst>
              <a:ext uri="{FF2B5EF4-FFF2-40B4-BE49-F238E27FC236}">
                <a16:creationId xmlns:a16="http://schemas.microsoft.com/office/drawing/2014/main" id="{79507095-C784-44B0-B411-BE3B48AAA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715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graphicFrame>
        <p:nvGraphicFramePr>
          <p:cNvPr id="65543" name="Object 7">
            <a:extLst>
              <a:ext uri="{FF2B5EF4-FFF2-40B4-BE49-F238E27FC236}">
                <a16:creationId xmlns:a16="http://schemas.microsoft.com/office/drawing/2014/main" id="{29F92855-F155-4556-9626-18727F6266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7400" y="4287838"/>
          <a:ext cx="1981200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40948" imgH="431613" progId="Equation.3">
                  <p:embed/>
                </p:oleObj>
              </mc:Choice>
              <mc:Fallback>
                <p:oleObj name="Equation" r:id="rId3" imgW="1040948" imgH="431613" progId="Equation.3">
                  <p:embed/>
                  <p:pic>
                    <p:nvPicPr>
                      <p:cNvPr id="65543" name="Object 7">
                        <a:extLst>
                          <a:ext uri="{FF2B5EF4-FFF2-40B4-BE49-F238E27FC236}">
                            <a16:creationId xmlns:a16="http://schemas.microsoft.com/office/drawing/2014/main" id="{29F92855-F155-4556-9626-18727F6266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287838"/>
                        <a:ext cx="1981200" cy="817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4" name="Object 8">
            <a:extLst>
              <a:ext uri="{FF2B5EF4-FFF2-40B4-BE49-F238E27FC236}">
                <a16:creationId xmlns:a16="http://schemas.microsoft.com/office/drawing/2014/main" id="{AB6D4AD3-9FEC-40A4-9E2A-C1CEEF406F9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53000" y="4287838"/>
          <a:ext cx="2362200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422400" imgH="431800" progId="Equation.3">
                  <p:embed/>
                </p:oleObj>
              </mc:Choice>
              <mc:Fallback>
                <p:oleObj name="Equation" r:id="rId5" imgW="1422400" imgH="431800" progId="Equation.3">
                  <p:embed/>
                  <p:pic>
                    <p:nvPicPr>
                      <p:cNvPr id="65544" name="Object 8">
                        <a:extLst>
                          <a:ext uri="{FF2B5EF4-FFF2-40B4-BE49-F238E27FC236}">
                            <a16:creationId xmlns:a16="http://schemas.microsoft.com/office/drawing/2014/main" id="{AB6D4AD3-9FEC-40A4-9E2A-C1CEEF406F9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287838"/>
                        <a:ext cx="2362200" cy="712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5" name="Object 9">
            <a:extLst>
              <a:ext uri="{FF2B5EF4-FFF2-40B4-BE49-F238E27FC236}">
                <a16:creationId xmlns:a16="http://schemas.microsoft.com/office/drawing/2014/main" id="{9239B6C0-1945-45DB-A89D-7AB9ED09397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76800" y="3190875"/>
          <a:ext cx="228600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409088" imgH="431613" progId="Equation.3">
                  <p:embed/>
                </p:oleObj>
              </mc:Choice>
              <mc:Fallback>
                <p:oleObj name="Equation" r:id="rId7" imgW="1409088" imgH="431613" progId="Equation.3">
                  <p:embed/>
                  <p:pic>
                    <p:nvPicPr>
                      <p:cNvPr id="65545" name="Object 9">
                        <a:extLst>
                          <a:ext uri="{FF2B5EF4-FFF2-40B4-BE49-F238E27FC236}">
                            <a16:creationId xmlns:a16="http://schemas.microsoft.com/office/drawing/2014/main" id="{9239B6C0-1945-45DB-A89D-7AB9ED09397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190875"/>
                        <a:ext cx="2286000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6" name="Object 10">
            <a:extLst>
              <a:ext uri="{FF2B5EF4-FFF2-40B4-BE49-F238E27FC236}">
                <a16:creationId xmlns:a16="http://schemas.microsoft.com/office/drawing/2014/main" id="{90059123-6DED-4831-8401-EE5FB6B84A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28813" y="3144838"/>
          <a:ext cx="1957387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028254" imgH="431613" progId="Equation.3">
                  <p:embed/>
                </p:oleObj>
              </mc:Choice>
              <mc:Fallback>
                <p:oleObj name="Equation" r:id="rId9" imgW="1028254" imgH="431613" progId="Equation.3">
                  <p:embed/>
                  <p:pic>
                    <p:nvPicPr>
                      <p:cNvPr id="65546" name="Object 10">
                        <a:extLst>
                          <a:ext uri="{FF2B5EF4-FFF2-40B4-BE49-F238E27FC236}">
                            <a16:creationId xmlns:a16="http://schemas.microsoft.com/office/drawing/2014/main" id="{90059123-6DED-4831-8401-EE5FB6B84A2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813" y="3144838"/>
                        <a:ext cx="1957387" cy="817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7" name="Object 11">
            <a:extLst>
              <a:ext uri="{FF2B5EF4-FFF2-40B4-BE49-F238E27FC236}">
                <a16:creationId xmlns:a16="http://schemas.microsoft.com/office/drawing/2014/main" id="{FDDBC180-2C45-4130-AAE2-710FD2A0FE1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6400" y="2154238"/>
          <a:ext cx="2895600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676400" imgH="431800" progId="Equation.3">
                  <p:embed/>
                </p:oleObj>
              </mc:Choice>
              <mc:Fallback>
                <p:oleObj name="Equation" r:id="rId11" imgW="1676400" imgH="431800" progId="Equation.3">
                  <p:embed/>
                  <p:pic>
                    <p:nvPicPr>
                      <p:cNvPr id="65547" name="Object 11">
                        <a:extLst>
                          <a:ext uri="{FF2B5EF4-FFF2-40B4-BE49-F238E27FC236}">
                            <a16:creationId xmlns:a16="http://schemas.microsoft.com/office/drawing/2014/main" id="{FDDBC180-2C45-4130-AAE2-710FD2A0FE1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154238"/>
                        <a:ext cx="2895600" cy="741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8" name="Object 12">
            <a:extLst>
              <a:ext uri="{FF2B5EF4-FFF2-40B4-BE49-F238E27FC236}">
                <a16:creationId xmlns:a16="http://schemas.microsoft.com/office/drawing/2014/main" id="{47F3CF38-78C8-4A0B-A316-17587D28FB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00600" y="2217738"/>
          <a:ext cx="4114800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882900" imgH="431800" progId="Equation.3">
                  <p:embed/>
                </p:oleObj>
              </mc:Choice>
              <mc:Fallback>
                <p:oleObj name="Equation" r:id="rId13" imgW="2882900" imgH="431800" progId="Equation.3">
                  <p:embed/>
                  <p:pic>
                    <p:nvPicPr>
                      <p:cNvPr id="65548" name="Object 12">
                        <a:extLst>
                          <a:ext uri="{FF2B5EF4-FFF2-40B4-BE49-F238E27FC236}">
                            <a16:creationId xmlns:a16="http://schemas.microsoft.com/office/drawing/2014/main" id="{47F3CF38-78C8-4A0B-A316-17587D28FB6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217738"/>
                        <a:ext cx="4114800" cy="611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9" name="Text Box 13">
            <a:extLst>
              <a:ext uri="{FF2B5EF4-FFF2-40B4-BE49-F238E27FC236}">
                <a16:creationId xmlns:a16="http://schemas.microsoft.com/office/drawing/2014/main" id="{35BD1955-A841-48F5-9A99-749233CB9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3716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ea typeface="MS PGothic" panose="020B0600070205080204" pitchFamily="34" charset="-128"/>
              </a:rPr>
              <a:t>Model</a:t>
            </a:r>
          </a:p>
        </p:txBody>
      </p:sp>
      <p:sp>
        <p:nvSpPr>
          <p:cNvPr id="65550" name="Text Box 14">
            <a:extLst>
              <a:ext uri="{FF2B5EF4-FFF2-40B4-BE49-F238E27FC236}">
                <a16:creationId xmlns:a16="http://schemas.microsoft.com/office/drawing/2014/main" id="{28CA1417-42B1-4FAC-9B33-73DF5FE35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1371600"/>
            <a:ext cx="3048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ea typeface="MS PGothic" panose="020B0600070205080204" pitchFamily="34" charset="-128"/>
              </a:rPr>
              <a:t>Intraclass Correlation</a:t>
            </a:r>
          </a:p>
        </p:txBody>
      </p:sp>
      <p:sp>
        <p:nvSpPr>
          <p:cNvPr id="65551" name="Text Box 15">
            <a:extLst>
              <a:ext uri="{FF2B5EF4-FFF2-40B4-BE49-F238E27FC236}">
                <a16:creationId xmlns:a16="http://schemas.microsoft.com/office/drawing/2014/main" id="{6170715A-93CF-4B0D-B29C-55A08AACB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371600"/>
            <a:ext cx="1447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ea typeface="MS PGothic" panose="020B0600070205080204" pitchFamily="34" charset="-128"/>
              </a:rPr>
              <a:t>Reliability</a:t>
            </a:r>
          </a:p>
        </p:txBody>
      </p:sp>
      <p:sp>
        <p:nvSpPr>
          <p:cNvPr id="65552" name="Text Box 16">
            <a:extLst>
              <a:ext uri="{FF2B5EF4-FFF2-40B4-BE49-F238E27FC236}">
                <a16:creationId xmlns:a16="http://schemas.microsoft.com/office/drawing/2014/main" id="{0BE1F79B-85B3-49E2-A726-D0DA20F42C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267200"/>
            <a:ext cx="1066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ea typeface="MS PGothic" panose="020B0600070205080204" pitchFamily="34" charset="-128"/>
              </a:rPr>
              <a:t>One-way</a:t>
            </a:r>
          </a:p>
        </p:txBody>
      </p:sp>
      <p:sp>
        <p:nvSpPr>
          <p:cNvPr id="65553" name="Text Box 17">
            <a:extLst>
              <a:ext uri="{FF2B5EF4-FFF2-40B4-BE49-F238E27FC236}">
                <a16:creationId xmlns:a16="http://schemas.microsoft.com/office/drawing/2014/main" id="{9EA36FC8-4C73-46E1-B6D0-FF20519518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032125"/>
            <a:ext cx="1066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ea typeface="MS PGothic" panose="020B0600070205080204" pitchFamily="34" charset="-128"/>
              </a:rPr>
              <a:t>Two-way mixed</a:t>
            </a:r>
          </a:p>
        </p:txBody>
      </p:sp>
      <p:sp>
        <p:nvSpPr>
          <p:cNvPr id="65554" name="Text Box 18">
            <a:extLst>
              <a:ext uri="{FF2B5EF4-FFF2-40B4-BE49-F238E27FC236}">
                <a16:creationId xmlns:a16="http://schemas.microsoft.com/office/drawing/2014/main" id="{35FAC415-EBBD-4854-B0E6-6DEE878D1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041525"/>
            <a:ext cx="129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ea typeface="MS PGothic" panose="020B0600070205080204" pitchFamily="34" charset="-128"/>
              </a:rPr>
              <a:t>Two-way random</a:t>
            </a:r>
          </a:p>
        </p:txBody>
      </p:sp>
      <p:sp>
        <p:nvSpPr>
          <p:cNvPr id="65555" name="Line 19">
            <a:extLst>
              <a:ext uri="{FF2B5EF4-FFF2-40B4-BE49-F238E27FC236}">
                <a16:creationId xmlns:a16="http://schemas.microsoft.com/office/drawing/2014/main" id="{240B04D4-BF3F-4CCA-ABBE-E7699FF451DA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1905000"/>
            <a:ext cx="845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6" name="Line 20">
            <a:extLst>
              <a:ext uri="{FF2B5EF4-FFF2-40B4-BE49-F238E27FC236}">
                <a16:creationId xmlns:a16="http://schemas.microsoft.com/office/drawing/2014/main" id="{587E6721-677B-4158-8554-4BD97B0BAA4B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2971800"/>
            <a:ext cx="845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7" name="Line 21">
            <a:extLst>
              <a:ext uri="{FF2B5EF4-FFF2-40B4-BE49-F238E27FC236}">
                <a16:creationId xmlns:a16="http://schemas.microsoft.com/office/drawing/2014/main" id="{716D1F42-E166-4CF8-BA8A-22E580C866A2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4191000"/>
            <a:ext cx="845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8" name="Line 22">
            <a:extLst>
              <a:ext uri="{FF2B5EF4-FFF2-40B4-BE49-F238E27FC236}">
                <a16:creationId xmlns:a16="http://schemas.microsoft.com/office/drawing/2014/main" id="{DDB64347-6610-43C7-9284-54CC25C398BC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1447800"/>
            <a:ext cx="0" cy="388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9" name="Line 23">
            <a:extLst>
              <a:ext uri="{FF2B5EF4-FFF2-40B4-BE49-F238E27FC236}">
                <a16:creationId xmlns:a16="http://schemas.microsoft.com/office/drawing/2014/main" id="{FBB54577-C37D-4E63-A230-A1AD2D1B8173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1371600"/>
            <a:ext cx="0" cy="388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60" name="Text Box 24">
            <a:extLst>
              <a:ext uri="{FF2B5EF4-FFF2-40B4-BE49-F238E27FC236}">
                <a16:creationId xmlns:a16="http://schemas.microsoft.com/office/drawing/2014/main" id="{F1D97EC3-3D48-41A2-A238-98B16E3BCD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257800"/>
            <a:ext cx="79390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ea typeface="MS PGothic" panose="020B0600070205080204" pitchFamily="34" charset="-128"/>
              </a:rPr>
              <a:t>BMS =  Between Ratee Mean Square     N = n of ratees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ea typeface="MS PGothic" panose="020B0600070205080204" pitchFamily="34" charset="-128"/>
              </a:rPr>
              <a:t>WMS = Within Mean Square                    k =  n of items or raters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ea typeface="MS PGothic" panose="020B0600070205080204" pitchFamily="34" charset="-128"/>
              </a:rPr>
              <a:t>JMS   = Item or Rater Mean Square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ea typeface="MS PGothic" panose="020B0600070205080204" pitchFamily="34" charset="-128"/>
              </a:rPr>
              <a:t>EMS  = Ratee x Item (Rater) Mean Square</a:t>
            </a:r>
          </a:p>
        </p:txBody>
      </p:sp>
      <p:sp>
        <p:nvSpPr>
          <p:cNvPr id="65561" name="Slide Number Placeholder 26">
            <a:extLst>
              <a:ext uri="{FF2B5EF4-FFF2-40B4-BE49-F238E27FC236}">
                <a16:creationId xmlns:a16="http://schemas.microsoft.com/office/drawing/2014/main" id="{BAEE8A9A-53B4-4F84-8FFB-73CD269E6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19975" y="6105525"/>
            <a:ext cx="14668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2CC1605-DFB0-418C-910A-6D856A68E762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0C04866-F446-5474-8499-3F440CF77F3B}"/>
                  </a:ext>
                </a:extLst>
              </p14:cNvPr>
              <p14:cNvContentPartPr/>
              <p14:nvPr/>
            </p14:nvContentPartPr>
            <p14:xfrm>
              <a:off x="1806865" y="4113569"/>
              <a:ext cx="2553120" cy="11077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0C04866-F446-5474-8499-3F440CF77F3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798225" y="4104929"/>
                <a:ext cx="2570760" cy="112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1062618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2"/>
          </a:solidFill>
          <a:prstDash val="sysDot"/>
          <a:round/>
          <a:headEnd type="none" w="sm" len="sm"/>
          <a:tailEnd type="triangl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2"/>
          </a:solidFill>
          <a:prstDash val="sysDot"/>
          <a:round/>
          <a:headEnd type="none" w="sm" len="sm"/>
          <a:tailEnd type="triangl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2"/>
          </a:solidFill>
          <a:prstDash val="sysDot"/>
          <a:round/>
          <a:headEnd type="none" w="sm" len="sm"/>
          <a:tailEnd type="triangl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2"/>
          </a:solidFill>
          <a:prstDash val="sysDot"/>
          <a:round/>
          <a:headEnd type="none" w="sm" len="sm"/>
          <a:tailEnd type="triangl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2"/>
          </a:solidFill>
          <a:prstDash val="sysDot"/>
          <a:round/>
          <a:headEnd type="none" w="sm" len="sm"/>
          <a:tailEnd type="triangl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2"/>
          </a:solidFill>
          <a:prstDash val="sysDot"/>
          <a:round/>
          <a:headEnd type="none" w="sm" len="sm"/>
          <a:tailEnd type="triangl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2"/>
          </a:solidFill>
          <a:prstDash val="sysDot"/>
          <a:round/>
          <a:headEnd type="none" w="sm" len="sm"/>
          <a:tailEnd type="triangl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2"/>
          </a:solidFill>
          <a:prstDash val="sysDot"/>
          <a:round/>
          <a:headEnd type="none" w="sm" len="sm"/>
          <a:tailEnd type="triangl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2"/>
          </a:solidFill>
          <a:prstDash val="sysDot"/>
          <a:round/>
          <a:headEnd type="none" w="sm" len="sm"/>
          <a:tailEnd type="triangl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2"/>
          </a:solidFill>
          <a:prstDash val="sysDot"/>
          <a:round/>
          <a:headEnd type="none" w="sm" len="sm"/>
          <a:tailEnd type="triangl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2"/>
          </a:solidFill>
          <a:prstDash val="sysDot"/>
          <a:round/>
          <a:headEnd type="none" w="sm" len="sm"/>
          <a:tailEnd type="triangl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2"/>
          </a:solidFill>
          <a:prstDash val="sysDot"/>
          <a:round/>
          <a:headEnd type="none" w="sm" len="sm"/>
          <a:tailEnd type="triangl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9251</TotalTime>
  <Words>732</Words>
  <Application>Microsoft Office PowerPoint</Application>
  <PresentationFormat>On-screen Show (4:3)</PresentationFormat>
  <Paragraphs>181</Paragraphs>
  <Slides>23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MS PGothic</vt:lpstr>
      <vt:lpstr>Arial</vt:lpstr>
      <vt:lpstr>Comic Sans MS</vt:lpstr>
      <vt:lpstr>Symbol</vt:lpstr>
      <vt:lpstr>Times New Roman</vt:lpstr>
      <vt:lpstr>Custom Design</vt:lpstr>
      <vt:lpstr>Custom Design</vt:lpstr>
      <vt:lpstr>Custom Design</vt:lpstr>
      <vt:lpstr>Custom Design</vt:lpstr>
      <vt:lpstr>Custom Design</vt:lpstr>
      <vt:lpstr>Custom Design</vt:lpstr>
      <vt:lpstr>Equation</vt:lpstr>
      <vt:lpstr>Acrobat Document</vt:lpstr>
      <vt:lpstr>   Psychometric Methods:  Reliability and Validity  </vt:lpstr>
      <vt:lpstr>Acknowledgements</vt:lpstr>
      <vt:lpstr>KDQOL-36™ Survey</vt:lpstr>
      <vt:lpstr>PowerPoint Presentation</vt:lpstr>
      <vt:lpstr>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Mean KDQOL T-Scores by Race/Ethnicity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Overview</dc:title>
  <dc:creator>Dept of Medicine</dc:creator>
  <cp:lastModifiedBy>Hays, Ronald D.</cp:lastModifiedBy>
  <cp:revision>905</cp:revision>
  <cp:lastPrinted>2024-01-30T13:19:27Z</cp:lastPrinted>
  <dcterms:created xsi:type="dcterms:W3CDTF">2001-01-03T19:26:53Z</dcterms:created>
  <dcterms:modified xsi:type="dcterms:W3CDTF">2024-01-30T22:19:18Z</dcterms:modified>
</cp:coreProperties>
</file>